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37352" y="1144015"/>
            <a:ext cx="3051175" cy="513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37352" y="2475738"/>
            <a:ext cx="6461759" cy="2719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709145" y="6576847"/>
            <a:ext cx="2444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opencv.org/" TargetMode="External"/><Relationship Id="rId3" Type="http://schemas.openxmlformats.org/officeDocument/2006/relationships/image" Target="../media/image1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9148" y="3005327"/>
              <a:ext cx="6216396" cy="84734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89148" y="3005327"/>
            <a:ext cx="6216650" cy="847725"/>
          </a:xfrm>
          <a:prstGeom prst="rect"/>
        </p:spPr>
        <p:txBody>
          <a:bodyPr wrap="square" lIns="0" tIns="255904" rIns="0" bIns="0" rtlCol="0" vert="horz">
            <a:spAutoFit/>
          </a:bodyPr>
          <a:lstStyle/>
          <a:p>
            <a:pPr marL="106045">
              <a:lnSpc>
                <a:spcPct val="100000"/>
              </a:lnSpc>
              <a:spcBef>
                <a:spcPts val="2014"/>
              </a:spcBef>
              <a:tabLst>
                <a:tab pos="1145540" algn="l"/>
                <a:tab pos="3154045" algn="l"/>
                <a:tab pos="5039360" algn="l"/>
              </a:tabLst>
            </a:pPr>
            <a:r>
              <a:rPr dirty="0" sz="2000" spc="95" b="1">
                <a:solidFill>
                  <a:srgbClr val="EBEBEB"/>
                </a:solidFill>
                <a:latin typeface="Calibri"/>
                <a:cs typeface="Calibri"/>
              </a:rPr>
              <a:t>FA</a:t>
            </a:r>
            <a:r>
              <a:rPr dirty="0" sz="2000" spc="-180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spc="-20" b="1">
                <a:solidFill>
                  <a:srgbClr val="EBEBEB"/>
                </a:solidFill>
                <a:latin typeface="Calibri"/>
                <a:cs typeface="Calibri"/>
              </a:rPr>
              <a:t>C</a:t>
            </a:r>
            <a:r>
              <a:rPr dirty="0" sz="2000" spc="-155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EBEBEB"/>
                </a:solidFill>
                <a:latin typeface="Calibri"/>
                <a:cs typeface="Calibri"/>
              </a:rPr>
              <a:t>I</a:t>
            </a:r>
            <a:r>
              <a:rPr dirty="0" sz="2000" spc="-145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EBEBEB"/>
                </a:solidFill>
                <a:latin typeface="Calibri"/>
                <a:cs typeface="Calibri"/>
              </a:rPr>
              <a:t>A</a:t>
            </a:r>
            <a:r>
              <a:rPr dirty="0" sz="2000" spc="-160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spc="-50" b="1">
                <a:solidFill>
                  <a:srgbClr val="EBEBEB"/>
                </a:solidFill>
                <a:latin typeface="Calibri"/>
                <a:cs typeface="Calibri"/>
              </a:rPr>
              <a:t>L</a:t>
            </a:r>
            <a:r>
              <a:rPr dirty="0" sz="2000" b="1">
                <a:solidFill>
                  <a:srgbClr val="EBEBEB"/>
                </a:solidFill>
                <a:latin typeface="Calibri"/>
                <a:cs typeface="Calibri"/>
              </a:rPr>
              <a:t>	R</a:t>
            </a:r>
            <a:r>
              <a:rPr dirty="0" sz="2000" spc="-155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EBEBEB"/>
                </a:solidFill>
                <a:latin typeface="Calibri"/>
                <a:cs typeface="Calibri"/>
              </a:rPr>
              <a:t>E</a:t>
            </a:r>
            <a:r>
              <a:rPr dirty="0" sz="2000" spc="-185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spc="-20" b="1">
                <a:solidFill>
                  <a:srgbClr val="EBEBEB"/>
                </a:solidFill>
                <a:latin typeface="Calibri"/>
                <a:cs typeface="Calibri"/>
              </a:rPr>
              <a:t>C</a:t>
            </a:r>
            <a:r>
              <a:rPr dirty="0" sz="2000" spc="-170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EBEBEB"/>
                </a:solidFill>
                <a:latin typeface="Calibri"/>
                <a:cs typeface="Calibri"/>
              </a:rPr>
              <a:t>O</a:t>
            </a:r>
            <a:r>
              <a:rPr dirty="0" sz="2000" spc="-155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EBEBEB"/>
                </a:solidFill>
                <a:latin typeface="Calibri"/>
                <a:cs typeface="Calibri"/>
              </a:rPr>
              <a:t>G</a:t>
            </a:r>
            <a:r>
              <a:rPr dirty="0" sz="2000" spc="-160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EBEBEB"/>
                </a:solidFill>
                <a:latin typeface="Calibri"/>
                <a:cs typeface="Calibri"/>
              </a:rPr>
              <a:t>N</a:t>
            </a:r>
            <a:r>
              <a:rPr dirty="0" sz="2000" spc="-150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EBEBEB"/>
                </a:solidFill>
                <a:latin typeface="Calibri"/>
                <a:cs typeface="Calibri"/>
              </a:rPr>
              <a:t>I</a:t>
            </a:r>
            <a:r>
              <a:rPr dirty="0" sz="2000" spc="-150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EBEBEB"/>
                </a:solidFill>
                <a:latin typeface="Calibri"/>
                <a:cs typeface="Calibri"/>
              </a:rPr>
              <a:t>T</a:t>
            </a:r>
            <a:r>
              <a:rPr dirty="0" sz="2000" spc="-150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EBEBEB"/>
                </a:solidFill>
                <a:latin typeface="Calibri"/>
                <a:cs typeface="Calibri"/>
              </a:rPr>
              <a:t>I</a:t>
            </a:r>
            <a:r>
              <a:rPr dirty="0" sz="2000" spc="-145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EBEBEB"/>
                </a:solidFill>
                <a:latin typeface="Calibri"/>
                <a:cs typeface="Calibri"/>
              </a:rPr>
              <a:t>O</a:t>
            </a:r>
            <a:r>
              <a:rPr dirty="0" sz="2000" spc="-155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spc="-50" b="1">
                <a:solidFill>
                  <a:srgbClr val="EBEBEB"/>
                </a:solidFill>
                <a:latin typeface="Calibri"/>
                <a:cs typeface="Calibri"/>
              </a:rPr>
              <a:t>N</a:t>
            </a:r>
            <a:r>
              <a:rPr dirty="0" sz="2000" b="1">
                <a:solidFill>
                  <a:srgbClr val="EBEBEB"/>
                </a:solidFill>
                <a:latin typeface="Calibri"/>
                <a:cs typeface="Calibri"/>
              </a:rPr>
              <a:t>	</a:t>
            </a:r>
            <a:r>
              <a:rPr dirty="0" sz="2000" spc="70" b="1">
                <a:solidFill>
                  <a:srgbClr val="EBEBEB"/>
                </a:solidFill>
                <a:latin typeface="Calibri"/>
                <a:cs typeface="Calibri"/>
              </a:rPr>
              <a:t>AT</a:t>
            </a:r>
            <a:r>
              <a:rPr dirty="0" sz="2000" spc="-130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EBEBEB"/>
                </a:solidFill>
                <a:latin typeface="Calibri"/>
                <a:cs typeface="Calibri"/>
              </a:rPr>
              <a:t>T</a:t>
            </a:r>
            <a:r>
              <a:rPr dirty="0" sz="2000" spc="-150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EBEBEB"/>
                </a:solidFill>
                <a:latin typeface="Calibri"/>
                <a:cs typeface="Calibri"/>
              </a:rPr>
              <a:t>E</a:t>
            </a:r>
            <a:r>
              <a:rPr dirty="0" sz="2000" spc="-155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EBEBEB"/>
                </a:solidFill>
                <a:latin typeface="Calibri"/>
                <a:cs typeface="Calibri"/>
              </a:rPr>
              <a:t>N</a:t>
            </a:r>
            <a:r>
              <a:rPr dirty="0" sz="2000" spc="-155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spc="120" b="1">
                <a:solidFill>
                  <a:srgbClr val="EBEBEB"/>
                </a:solidFill>
                <a:latin typeface="Calibri"/>
                <a:cs typeface="Calibri"/>
              </a:rPr>
              <a:t>DA</a:t>
            </a:r>
            <a:r>
              <a:rPr dirty="0" sz="2000" spc="-155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EBEBEB"/>
                </a:solidFill>
                <a:latin typeface="Calibri"/>
                <a:cs typeface="Calibri"/>
              </a:rPr>
              <a:t>N</a:t>
            </a:r>
            <a:r>
              <a:rPr dirty="0" sz="2000" spc="-155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spc="-20" b="1">
                <a:solidFill>
                  <a:srgbClr val="EBEBEB"/>
                </a:solidFill>
                <a:latin typeface="Calibri"/>
                <a:cs typeface="Calibri"/>
              </a:rPr>
              <a:t>C</a:t>
            </a:r>
            <a:r>
              <a:rPr dirty="0" sz="2000" spc="-160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spc="-50" b="1">
                <a:solidFill>
                  <a:srgbClr val="EBEBEB"/>
                </a:solidFill>
                <a:latin typeface="Calibri"/>
                <a:cs typeface="Calibri"/>
              </a:rPr>
              <a:t>E</a:t>
            </a:r>
            <a:r>
              <a:rPr dirty="0" sz="2000" b="1">
                <a:solidFill>
                  <a:srgbClr val="EBEBEB"/>
                </a:solidFill>
                <a:latin typeface="Calibri"/>
                <a:cs typeface="Calibri"/>
              </a:rPr>
              <a:t>	</a:t>
            </a:r>
            <a:r>
              <a:rPr dirty="0" sz="2000" spc="-10" b="1">
                <a:solidFill>
                  <a:srgbClr val="EBEBEB"/>
                </a:solidFill>
                <a:latin typeface="Calibri"/>
                <a:cs typeface="Calibri"/>
              </a:rPr>
              <a:t>S</a:t>
            </a:r>
            <a:r>
              <a:rPr dirty="0" sz="2000" spc="-190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EBEBEB"/>
                </a:solidFill>
                <a:latin typeface="Calibri"/>
                <a:cs typeface="Calibri"/>
              </a:rPr>
              <a:t>Y</a:t>
            </a:r>
            <a:r>
              <a:rPr dirty="0" sz="2000" spc="-175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EBEBEB"/>
                </a:solidFill>
                <a:latin typeface="Calibri"/>
                <a:cs typeface="Calibri"/>
              </a:rPr>
              <a:t>S</a:t>
            </a:r>
            <a:r>
              <a:rPr dirty="0" sz="2000" spc="-180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EBEBEB"/>
                </a:solidFill>
                <a:latin typeface="Calibri"/>
                <a:cs typeface="Calibri"/>
              </a:rPr>
              <a:t>T</a:t>
            </a:r>
            <a:r>
              <a:rPr dirty="0" sz="2000" spc="-150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EBEBEB"/>
                </a:solidFill>
                <a:latin typeface="Calibri"/>
                <a:cs typeface="Calibri"/>
              </a:rPr>
              <a:t>E</a:t>
            </a:r>
            <a:r>
              <a:rPr dirty="0" sz="2000" spc="-160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2000" spc="-50" b="1">
                <a:solidFill>
                  <a:srgbClr val="EBEBEB"/>
                </a:solidFill>
                <a:latin typeface="Calibri"/>
                <a:cs typeface="Calibri"/>
              </a:rPr>
              <a:t>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412104" y="5037201"/>
            <a:ext cx="1533525" cy="761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2865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6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1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6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600" spc="125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1600" spc="-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6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dirty="0" sz="16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dirty="0" sz="16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dirty="0" sz="16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dirty="0" sz="16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dirty="0" sz="16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dirty="0" sz="16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dirty="0" sz="16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dirty="0" sz="16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dirty="0" sz="16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6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dirty="0" sz="16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63921" y="6023559"/>
            <a:ext cx="14300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6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dirty="0" sz="16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6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600" spc="-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6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16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dirty="0" sz="16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6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6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6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176509" y="6143955"/>
            <a:ext cx="15589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MICRO</a:t>
            </a:r>
            <a:r>
              <a:rPr dirty="0" sz="18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73555" y="688721"/>
            <a:ext cx="7359650" cy="568706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241300" algn="l"/>
              </a:tabLst>
            </a:pPr>
            <a:r>
              <a:rPr dirty="0" sz="1800" spc="-10" b="1">
                <a:latin typeface="Calibri"/>
                <a:cs typeface="Calibri"/>
              </a:rPr>
              <a:t>Initialization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and</a:t>
            </a:r>
            <a:r>
              <a:rPr dirty="0" sz="1800" spc="2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Setup</a:t>
            </a:r>
            <a:r>
              <a:rPr dirty="0" sz="1800" spc="-1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lvl="1" marL="756920" indent="-28702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756920" algn="l"/>
              </a:tabLst>
            </a:pPr>
            <a:r>
              <a:rPr dirty="0" sz="1800">
                <a:latin typeface="Calibri"/>
                <a:cs typeface="Calibri"/>
              </a:rPr>
              <a:t>Initialize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video</a:t>
            </a:r>
            <a:r>
              <a:rPr dirty="0" sz="1800" spc="-6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capture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for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frame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acquisition.</a:t>
            </a:r>
            <a:endParaRPr sz="1800">
              <a:latin typeface="Calibri"/>
              <a:cs typeface="Calibri"/>
            </a:endParaRPr>
          </a:p>
          <a:p>
            <a:pPr lvl="1" marL="756920" indent="-28702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756920" algn="l"/>
              </a:tabLst>
            </a:pPr>
            <a:r>
              <a:rPr dirty="0" sz="1800">
                <a:latin typeface="Calibri"/>
                <a:cs typeface="Calibri"/>
              </a:rPr>
              <a:t>Load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images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compute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facial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encodings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known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individuals.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AutoNum type="arabicPeriod"/>
              <a:tabLst>
                <a:tab pos="241300" algn="l"/>
              </a:tabLst>
            </a:pPr>
            <a:r>
              <a:rPr dirty="0" sz="1800" b="1">
                <a:latin typeface="Calibri"/>
                <a:cs typeface="Calibri"/>
              </a:rPr>
              <a:t>Main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Loop</a:t>
            </a:r>
            <a:r>
              <a:rPr dirty="0" sz="1800" spc="-1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Execution</a:t>
            </a:r>
            <a:r>
              <a:rPr dirty="0" sz="1800" spc="-1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lvl="1" marL="756920" indent="-28702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756920" algn="l"/>
              </a:tabLst>
            </a:pPr>
            <a:r>
              <a:rPr dirty="0" sz="1800" spc="-10">
                <a:latin typeface="Calibri"/>
                <a:cs typeface="Calibri"/>
              </a:rPr>
              <a:t>Continuously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capture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frames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from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video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feed.</a:t>
            </a:r>
            <a:endParaRPr sz="1800">
              <a:latin typeface="Calibri"/>
              <a:cs typeface="Calibri"/>
            </a:endParaRPr>
          </a:p>
          <a:p>
            <a:pPr lvl="1" marL="756920" indent="-287020">
              <a:lnSpc>
                <a:spcPct val="100000"/>
              </a:lnSpc>
              <a:spcBef>
                <a:spcPts val="495"/>
              </a:spcBef>
              <a:buAutoNum type="arabicPeriod"/>
              <a:tabLst>
                <a:tab pos="756920" algn="l"/>
              </a:tabLst>
            </a:pPr>
            <a:r>
              <a:rPr dirty="0" sz="1800">
                <a:latin typeface="Calibri"/>
                <a:cs typeface="Calibri"/>
              </a:rPr>
              <a:t>Detect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faces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compute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facial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encodings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for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each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frame.</a:t>
            </a:r>
            <a:endParaRPr sz="1800">
              <a:latin typeface="Calibri"/>
              <a:cs typeface="Calibri"/>
            </a:endParaRPr>
          </a:p>
          <a:p>
            <a:pPr lvl="1" marL="241300" indent="-228600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241300" algn="l"/>
              </a:tabLst>
            </a:pPr>
            <a:r>
              <a:rPr dirty="0" sz="1800" b="1">
                <a:latin typeface="Calibri"/>
                <a:cs typeface="Calibri"/>
              </a:rPr>
              <a:t>Face</a:t>
            </a:r>
            <a:r>
              <a:rPr dirty="0" sz="1800" spc="-6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Recognition</a:t>
            </a:r>
            <a:r>
              <a:rPr dirty="0" sz="1800" spc="-7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and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Attendance</a:t>
            </a:r>
            <a:r>
              <a:rPr dirty="0" sz="1800" spc="-8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Logging</a:t>
            </a:r>
            <a:r>
              <a:rPr dirty="0" sz="1800" spc="-1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lvl="2" marL="756920" indent="-287020">
              <a:lnSpc>
                <a:spcPct val="100000"/>
              </a:lnSpc>
              <a:spcBef>
                <a:spcPts val="495"/>
              </a:spcBef>
              <a:buAutoNum type="arabicPeriod"/>
              <a:tabLst>
                <a:tab pos="756920" algn="l"/>
              </a:tabLst>
            </a:pPr>
            <a:r>
              <a:rPr dirty="0" sz="1800">
                <a:latin typeface="Calibri"/>
                <a:cs typeface="Calibri"/>
              </a:rPr>
              <a:t>Compare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computed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encodings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with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known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encodings.</a:t>
            </a:r>
            <a:endParaRPr sz="1800">
              <a:latin typeface="Calibri"/>
              <a:cs typeface="Calibri"/>
            </a:endParaRPr>
          </a:p>
          <a:p>
            <a:pPr lvl="2" marL="756920" indent="-28702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756920" algn="l"/>
              </a:tabLst>
            </a:pPr>
            <a:r>
              <a:rPr dirty="0" sz="1800">
                <a:latin typeface="Calibri"/>
                <a:cs typeface="Calibri"/>
              </a:rPr>
              <a:t>If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match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is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found,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retrieve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name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recognized individual.</a:t>
            </a:r>
            <a:endParaRPr sz="1800">
              <a:latin typeface="Calibri"/>
              <a:cs typeface="Calibri"/>
            </a:endParaRPr>
          </a:p>
          <a:p>
            <a:pPr lvl="2" marL="756920" indent="-28702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756920" algn="l"/>
              </a:tabLst>
            </a:pPr>
            <a:r>
              <a:rPr dirty="0" sz="1800">
                <a:latin typeface="Calibri"/>
                <a:cs typeface="Calibri"/>
              </a:rPr>
              <a:t>Log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attendance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recognized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individuals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into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CSV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file.</a:t>
            </a:r>
            <a:endParaRPr sz="1800">
              <a:latin typeface="Calibri"/>
              <a:cs typeface="Calibri"/>
            </a:endParaRPr>
          </a:p>
          <a:p>
            <a:pPr lvl="2" marL="241300" indent="-228600">
              <a:lnSpc>
                <a:spcPct val="100000"/>
              </a:lnSpc>
              <a:spcBef>
                <a:spcPts val="994"/>
              </a:spcBef>
              <a:buAutoNum type="arabicPeriod"/>
              <a:tabLst>
                <a:tab pos="241300" algn="l"/>
              </a:tabLst>
            </a:pPr>
            <a:r>
              <a:rPr dirty="0" sz="1800" b="1">
                <a:latin typeface="Calibri"/>
                <a:cs typeface="Calibri"/>
              </a:rPr>
              <a:t>Display</a:t>
            </a:r>
            <a:r>
              <a:rPr dirty="0" sz="1800" spc="-7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Results</a:t>
            </a:r>
            <a:r>
              <a:rPr dirty="0" sz="1800" spc="-1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lvl="3" marL="756920" indent="-28702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756920" algn="l"/>
              </a:tabLst>
            </a:pPr>
            <a:r>
              <a:rPr dirty="0" sz="1800" spc="-10">
                <a:latin typeface="Calibri"/>
                <a:cs typeface="Calibri"/>
              </a:rPr>
              <a:t>Annotate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recognized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faces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with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names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on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frame.</a:t>
            </a:r>
            <a:endParaRPr sz="1800">
              <a:latin typeface="Calibri"/>
              <a:cs typeface="Calibri"/>
            </a:endParaRPr>
          </a:p>
          <a:p>
            <a:pPr lvl="3" marL="756920" indent="-287020">
              <a:lnSpc>
                <a:spcPct val="100000"/>
              </a:lnSpc>
              <a:spcBef>
                <a:spcPts val="490"/>
              </a:spcBef>
              <a:buAutoNum type="arabicPeriod"/>
              <a:tabLst>
                <a:tab pos="756920" algn="l"/>
              </a:tabLst>
            </a:pPr>
            <a:r>
              <a:rPr dirty="0" sz="1800">
                <a:latin typeface="Calibri"/>
                <a:cs typeface="Calibri"/>
              </a:rPr>
              <a:t>Display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annotated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frame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window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named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"Attendance".</a:t>
            </a:r>
            <a:endParaRPr sz="1800">
              <a:latin typeface="Calibri"/>
              <a:cs typeface="Calibri"/>
            </a:endParaRPr>
          </a:p>
          <a:p>
            <a:pPr lvl="2" marL="241300" indent="-228600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241300" algn="l"/>
              </a:tabLst>
            </a:pPr>
            <a:r>
              <a:rPr dirty="0" sz="1800" b="1">
                <a:latin typeface="Calibri"/>
                <a:cs typeface="Calibri"/>
              </a:rPr>
              <a:t>Exit </a:t>
            </a:r>
            <a:r>
              <a:rPr dirty="0" sz="1800" spc="-10" b="1">
                <a:latin typeface="Calibri"/>
                <a:cs typeface="Calibri"/>
              </a:rPr>
              <a:t>Condition</a:t>
            </a:r>
            <a:r>
              <a:rPr dirty="0" sz="1800" spc="-1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lvl="3" marL="756920" indent="-287020">
              <a:lnSpc>
                <a:spcPct val="100000"/>
              </a:lnSpc>
              <a:spcBef>
                <a:spcPts val="495"/>
              </a:spcBef>
              <a:buAutoNum type="arabicPeriod"/>
              <a:tabLst>
                <a:tab pos="756920" algn="l"/>
              </a:tabLst>
            </a:pPr>
            <a:r>
              <a:rPr dirty="0" sz="1800">
                <a:latin typeface="Calibri"/>
                <a:cs typeface="Calibri"/>
              </a:rPr>
              <a:t>Continue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looping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until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user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presses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"q"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key.</a:t>
            </a:r>
            <a:endParaRPr sz="1800">
              <a:latin typeface="Calibri"/>
              <a:cs typeface="Calibri"/>
            </a:endParaRPr>
          </a:p>
          <a:p>
            <a:pPr lvl="3" marL="756920" indent="-28702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756920" algn="l"/>
              </a:tabLst>
            </a:pPr>
            <a:r>
              <a:rPr dirty="0" sz="1800">
                <a:latin typeface="Calibri"/>
                <a:cs typeface="Calibri"/>
              </a:rPr>
              <a:t>Release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video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capture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resources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7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close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OpenCV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windows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upon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exit.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0459" y="259079"/>
            <a:ext cx="4023359" cy="463296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73555" y="744679"/>
            <a:ext cx="10330815" cy="552196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240665" algn="l"/>
              </a:tabLst>
            </a:pPr>
            <a:r>
              <a:rPr dirty="0" sz="1600" b="1">
                <a:latin typeface="Calibri"/>
                <a:cs typeface="Calibri"/>
              </a:rPr>
              <a:t>Facial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Recognition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Accuracy</a:t>
            </a:r>
            <a:r>
              <a:rPr dirty="0" sz="1600" spc="-10"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  <a:p>
            <a:pPr lvl="1" marL="756285" indent="-286385">
              <a:lnSpc>
                <a:spcPct val="100000"/>
              </a:lnSpc>
              <a:spcBef>
                <a:spcPts val="509"/>
              </a:spcBef>
              <a:buAutoNum type="arabicPeriod"/>
              <a:tabLst>
                <a:tab pos="756285" algn="l"/>
              </a:tabLst>
            </a:pPr>
            <a:r>
              <a:rPr dirty="0" sz="1400">
                <a:latin typeface="Calibri"/>
                <a:cs typeface="Calibri"/>
              </a:rPr>
              <a:t>Discuss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accuracy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facial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recognition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system.</a:t>
            </a:r>
            <a:endParaRPr sz="1400">
              <a:latin typeface="Calibri"/>
              <a:cs typeface="Calibri"/>
            </a:endParaRPr>
          </a:p>
          <a:p>
            <a:pPr lvl="1" marL="756285" indent="-286385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756285" algn="l"/>
              </a:tabLst>
            </a:pPr>
            <a:r>
              <a:rPr dirty="0" sz="1400" spc="-10">
                <a:latin typeface="Calibri"/>
                <a:cs typeface="Calibri"/>
              </a:rPr>
              <a:t>Highlight </a:t>
            </a:r>
            <a:r>
              <a:rPr dirty="0" sz="1400">
                <a:latin typeface="Calibri"/>
                <a:cs typeface="Calibri"/>
              </a:rPr>
              <a:t>any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challenges </a:t>
            </a:r>
            <a:r>
              <a:rPr dirty="0" sz="1400">
                <a:latin typeface="Calibri"/>
                <a:cs typeface="Calibri"/>
              </a:rPr>
              <a:t>or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limitations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encountered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during</a:t>
            </a:r>
            <a:r>
              <a:rPr dirty="0" sz="1400" spc="-10">
                <a:latin typeface="Calibri"/>
                <a:cs typeface="Calibri"/>
              </a:rPr>
              <a:t> testing.</a:t>
            </a:r>
            <a:endParaRPr sz="14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985"/>
              </a:spcBef>
              <a:buAutoNum type="arabicPeriod"/>
              <a:tabLst>
                <a:tab pos="240665" algn="l"/>
              </a:tabLst>
            </a:pPr>
            <a:r>
              <a:rPr dirty="0" sz="1600" spc="-10" b="1">
                <a:latin typeface="Calibri"/>
                <a:cs typeface="Calibri"/>
              </a:rPr>
              <a:t>Attendance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Logging</a:t>
            </a:r>
            <a:r>
              <a:rPr dirty="0" sz="1600" spc="-6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Efficiency</a:t>
            </a:r>
            <a:r>
              <a:rPr dirty="0" sz="1600" spc="-10"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  <a:p>
            <a:pPr lvl="1" marL="756285" indent="-286385">
              <a:lnSpc>
                <a:spcPct val="100000"/>
              </a:lnSpc>
              <a:spcBef>
                <a:spcPts val="515"/>
              </a:spcBef>
              <a:buAutoNum type="arabicPeriod"/>
              <a:tabLst>
                <a:tab pos="756285" algn="l"/>
              </a:tabLst>
            </a:pPr>
            <a:r>
              <a:rPr dirty="0" sz="1400" spc="-10">
                <a:latin typeface="Calibri"/>
                <a:cs typeface="Calibri"/>
              </a:rPr>
              <a:t>Evaluate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efficiency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attendance</a:t>
            </a:r>
            <a:r>
              <a:rPr dirty="0" sz="1400">
                <a:latin typeface="Calibri"/>
                <a:cs typeface="Calibri"/>
              </a:rPr>
              <a:t> logging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process.</a:t>
            </a:r>
            <a:endParaRPr sz="1400">
              <a:latin typeface="Calibri"/>
              <a:cs typeface="Calibri"/>
            </a:endParaRPr>
          </a:p>
          <a:p>
            <a:pPr lvl="1" marL="756285" indent="-286385">
              <a:lnSpc>
                <a:spcPct val="100000"/>
              </a:lnSpc>
              <a:spcBef>
                <a:spcPts val="495"/>
              </a:spcBef>
              <a:buAutoNum type="arabicPeriod"/>
              <a:tabLst>
                <a:tab pos="756285" algn="l"/>
              </a:tabLst>
            </a:pPr>
            <a:r>
              <a:rPr dirty="0" sz="1400">
                <a:latin typeface="Calibri"/>
                <a:cs typeface="Calibri"/>
              </a:rPr>
              <a:t>Address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any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issues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related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accuracy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completeness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attendance</a:t>
            </a:r>
            <a:r>
              <a:rPr dirty="0" sz="1400" spc="-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records.</a:t>
            </a:r>
            <a:endParaRPr sz="1400">
              <a:latin typeface="Calibri"/>
              <a:cs typeface="Calibri"/>
            </a:endParaRPr>
          </a:p>
          <a:p>
            <a:pPr lvl="1" marL="240665" indent="-227965">
              <a:lnSpc>
                <a:spcPct val="100000"/>
              </a:lnSpc>
              <a:spcBef>
                <a:spcPts val="985"/>
              </a:spcBef>
              <a:buAutoNum type="arabicPeriod"/>
              <a:tabLst>
                <a:tab pos="240665" algn="l"/>
              </a:tabLst>
            </a:pPr>
            <a:r>
              <a:rPr dirty="0" sz="1600" b="1">
                <a:latin typeface="Calibri"/>
                <a:cs typeface="Calibri"/>
              </a:rPr>
              <a:t>User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Feedback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and</a:t>
            </a:r>
            <a:r>
              <a:rPr dirty="0" sz="1600" spc="-5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Satisfaction</a:t>
            </a:r>
            <a:r>
              <a:rPr dirty="0" sz="1600" spc="-10"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  <a:p>
            <a:pPr lvl="2" marL="756285" indent="-286385">
              <a:lnSpc>
                <a:spcPct val="100000"/>
              </a:lnSpc>
              <a:spcBef>
                <a:spcPts val="515"/>
              </a:spcBef>
              <a:buAutoNum type="arabicPeriod"/>
              <a:tabLst>
                <a:tab pos="756285" algn="l"/>
              </a:tabLst>
            </a:pPr>
            <a:r>
              <a:rPr dirty="0" sz="1400" spc="-10">
                <a:latin typeface="Calibri"/>
                <a:cs typeface="Calibri"/>
              </a:rPr>
              <a:t>Present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feedback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from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users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(students, administrators)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regarding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system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usability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performance.</a:t>
            </a:r>
            <a:endParaRPr sz="1400">
              <a:latin typeface="Calibri"/>
              <a:cs typeface="Calibri"/>
            </a:endParaRPr>
          </a:p>
          <a:p>
            <a:pPr lvl="2" marL="756285" indent="-286385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756285" algn="l"/>
              </a:tabLst>
            </a:pPr>
            <a:r>
              <a:rPr dirty="0" sz="1400">
                <a:latin typeface="Calibri"/>
                <a:cs typeface="Calibri"/>
              </a:rPr>
              <a:t>Discuss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any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suggestions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or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improvements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proposed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by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users.</a:t>
            </a:r>
            <a:endParaRPr sz="1400">
              <a:latin typeface="Calibri"/>
              <a:cs typeface="Calibri"/>
            </a:endParaRPr>
          </a:p>
          <a:p>
            <a:pPr lvl="1" marL="240665" indent="-227965">
              <a:lnSpc>
                <a:spcPct val="100000"/>
              </a:lnSpc>
              <a:spcBef>
                <a:spcPts val="990"/>
              </a:spcBef>
              <a:buAutoNum type="arabicPeriod"/>
              <a:tabLst>
                <a:tab pos="240665" algn="l"/>
              </a:tabLst>
            </a:pPr>
            <a:r>
              <a:rPr dirty="0" sz="1600" b="1">
                <a:latin typeface="Calibri"/>
                <a:cs typeface="Calibri"/>
              </a:rPr>
              <a:t>Discussion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on</a:t>
            </a:r>
            <a:r>
              <a:rPr dirty="0" sz="1600" spc="-4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System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Performance</a:t>
            </a:r>
            <a:r>
              <a:rPr dirty="0" sz="1600" spc="-10"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  <a:p>
            <a:pPr lvl="2" marL="756285" indent="-286385">
              <a:lnSpc>
                <a:spcPct val="100000"/>
              </a:lnSpc>
              <a:spcBef>
                <a:spcPts val="509"/>
              </a:spcBef>
              <a:buAutoNum type="arabicPeriod"/>
              <a:tabLst>
                <a:tab pos="756285" algn="l"/>
              </a:tabLst>
            </a:pPr>
            <a:r>
              <a:rPr dirty="0" sz="1400" spc="-10">
                <a:latin typeface="Calibri"/>
                <a:cs typeface="Calibri"/>
              </a:rPr>
              <a:t>Analyze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overall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performance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facial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recognition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attendance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system.</a:t>
            </a:r>
            <a:endParaRPr sz="1400">
              <a:latin typeface="Calibri"/>
              <a:cs typeface="Calibri"/>
            </a:endParaRPr>
          </a:p>
          <a:p>
            <a:pPr lvl="2" marL="756285" indent="-286385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756285" algn="l"/>
              </a:tabLst>
            </a:pPr>
            <a:r>
              <a:rPr dirty="0" sz="1400">
                <a:latin typeface="Calibri"/>
                <a:cs typeface="Calibri"/>
              </a:rPr>
              <a:t>Compare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system's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performance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against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initial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objectives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expectations.</a:t>
            </a:r>
            <a:endParaRPr sz="1400">
              <a:latin typeface="Calibri"/>
              <a:cs typeface="Calibri"/>
            </a:endParaRPr>
          </a:p>
          <a:p>
            <a:pPr lvl="1" marL="240665" indent="-227965">
              <a:lnSpc>
                <a:spcPct val="100000"/>
              </a:lnSpc>
              <a:spcBef>
                <a:spcPts val="985"/>
              </a:spcBef>
              <a:buAutoNum type="arabicPeriod"/>
              <a:tabLst>
                <a:tab pos="240665" algn="l"/>
              </a:tabLst>
            </a:pPr>
            <a:r>
              <a:rPr dirty="0" sz="1600" b="1">
                <a:latin typeface="Calibri"/>
                <a:cs typeface="Calibri"/>
              </a:rPr>
              <a:t>Future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Improvements </a:t>
            </a:r>
            <a:r>
              <a:rPr dirty="0" sz="1600" b="1">
                <a:latin typeface="Calibri"/>
                <a:cs typeface="Calibri"/>
              </a:rPr>
              <a:t>and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Considerations</a:t>
            </a:r>
            <a:r>
              <a:rPr dirty="0" sz="1600" spc="-10"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  <a:p>
            <a:pPr lvl="2" marL="756285" indent="-286385">
              <a:lnSpc>
                <a:spcPct val="100000"/>
              </a:lnSpc>
              <a:spcBef>
                <a:spcPts val="515"/>
              </a:spcBef>
              <a:buAutoNum type="arabicPeriod"/>
              <a:tabLst>
                <a:tab pos="756285" algn="l"/>
              </a:tabLst>
            </a:pPr>
            <a:r>
              <a:rPr dirty="0" sz="1400">
                <a:latin typeface="Calibri"/>
                <a:cs typeface="Calibri"/>
              </a:rPr>
              <a:t>Propose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future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enhancements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or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modifications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to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improve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system</a:t>
            </a:r>
            <a:r>
              <a:rPr dirty="0" sz="1400" spc="-4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functionality</a:t>
            </a:r>
            <a:r>
              <a:rPr dirty="0" sz="1400" spc="-1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performance.</a:t>
            </a:r>
            <a:endParaRPr sz="1400">
              <a:latin typeface="Calibri"/>
              <a:cs typeface="Calibri"/>
            </a:endParaRPr>
          </a:p>
          <a:p>
            <a:pPr lvl="2" marL="756285" indent="-286385">
              <a:lnSpc>
                <a:spcPct val="100000"/>
              </a:lnSpc>
              <a:spcBef>
                <a:spcPts val="495"/>
              </a:spcBef>
              <a:buAutoNum type="arabicPeriod"/>
              <a:tabLst>
                <a:tab pos="756285" algn="l"/>
              </a:tabLst>
            </a:pPr>
            <a:r>
              <a:rPr dirty="0" sz="1400">
                <a:latin typeface="Calibri"/>
                <a:cs typeface="Calibri"/>
              </a:rPr>
              <a:t>Discuss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potential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considerations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for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scalability,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security,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user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privacy.</a:t>
            </a:r>
            <a:endParaRPr sz="1400">
              <a:latin typeface="Calibri"/>
              <a:cs typeface="Calibri"/>
            </a:endParaRPr>
          </a:p>
          <a:p>
            <a:pPr lvl="1" marL="240665" indent="-227965">
              <a:lnSpc>
                <a:spcPct val="100000"/>
              </a:lnSpc>
              <a:spcBef>
                <a:spcPts val="985"/>
              </a:spcBef>
              <a:buAutoNum type="arabicPeriod"/>
              <a:tabLst>
                <a:tab pos="240665" algn="l"/>
              </a:tabLst>
            </a:pPr>
            <a:r>
              <a:rPr dirty="0" sz="1600" spc="-10" b="1">
                <a:latin typeface="Calibri"/>
                <a:cs typeface="Calibri"/>
              </a:rPr>
              <a:t>Conclusion</a:t>
            </a:r>
            <a:r>
              <a:rPr dirty="0" sz="1600" spc="-10"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  <a:p>
            <a:pPr lvl="2" marL="756285" indent="-286385">
              <a:lnSpc>
                <a:spcPct val="100000"/>
              </a:lnSpc>
              <a:spcBef>
                <a:spcPts val="515"/>
              </a:spcBef>
              <a:buAutoNum type="arabicPeriod"/>
              <a:tabLst>
                <a:tab pos="756285" algn="l"/>
              </a:tabLst>
            </a:pPr>
            <a:r>
              <a:rPr dirty="0" sz="1400">
                <a:latin typeface="Calibri"/>
                <a:cs typeface="Calibri"/>
              </a:rPr>
              <a:t>Summarize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key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findings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insights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from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results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discussion.</a:t>
            </a:r>
            <a:endParaRPr sz="1400">
              <a:latin typeface="Calibri"/>
              <a:cs typeface="Calibri"/>
            </a:endParaRPr>
          </a:p>
          <a:p>
            <a:pPr lvl="2" marL="756285" indent="-286385">
              <a:lnSpc>
                <a:spcPct val="100000"/>
              </a:lnSpc>
              <a:spcBef>
                <a:spcPts val="500"/>
              </a:spcBef>
              <a:buAutoNum type="arabicPeriod"/>
              <a:tabLst>
                <a:tab pos="756285" algn="l"/>
              </a:tabLst>
            </a:pPr>
            <a:r>
              <a:rPr dirty="0" sz="1400">
                <a:latin typeface="Calibri"/>
                <a:cs typeface="Calibri"/>
              </a:rPr>
              <a:t>Highlight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significance</a:t>
            </a:r>
            <a:r>
              <a:rPr dirty="0" sz="1400" spc="-2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of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the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facial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recognition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attendance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system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and</a:t>
            </a:r>
            <a:r>
              <a:rPr dirty="0" sz="1400" spc="-1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its</a:t>
            </a:r>
            <a:r>
              <a:rPr dirty="0" sz="1400" spc="-3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implications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for</a:t>
            </a:r>
            <a:r>
              <a:rPr dirty="0" sz="1400" spc="-5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attendance</a:t>
            </a:r>
            <a:r>
              <a:rPr dirty="0" sz="1400" spc="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tracking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in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>
                <a:latin typeface="Calibri"/>
                <a:cs typeface="Calibri"/>
              </a:rPr>
              <a:t>various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contexts.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0" y="198120"/>
            <a:ext cx="4023359" cy="463295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06804" y="1116330"/>
            <a:ext cx="10540365" cy="541274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241300" algn="l"/>
              </a:tabLst>
            </a:pPr>
            <a:r>
              <a:rPr dirty="0" sz="1800" b="1">
                <a:latin typeface="Calibri"/>
                <a:cs typeface="Calibri"/>
              </a:rPr>
              <a:t>Key</a:t>
            </a:r>
            <a:r>
              <a:rPr dirty="0" sz="1800" spc="-7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Achievements</a:t>
            </a:r>
            <a:r>
              <a:rPr dirty="0" sz="1800" spc="-1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756285" algn="l"/>
              </a:tabLst>
            </a:pPr>
            <a:r>
              <a:rPr dirty="0" sz="1800">
                <a:latin typeface="Calibri"/>
                <a:cs typeface="Calibri"/>
              </a:rPr>
              <a:t>Highlight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successful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implementation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facial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recognition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attendance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system.</a:t>
            </a:r>
            <a:endParaRPr sz="18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756285" algn="l"/>
              </a:tabLst>
            </a:pPr>
            <a:r>
              <a:rPr dirty="0" sz="1800">
                <a:latin typeface="Calibri"/>
                <a:cs typeface="Calibri"/>
              </a:rPr>
              <a:t>Summarize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system's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ability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automate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attendance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tracking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improve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efficiency.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241300" algn="l"/>
              </a:tabLst>
            </a:pPr>
            <a:r>
              <a:rPr dirty="0" sz="1800" spc="-10" b="1">
                <a:latin typeface="Calibri"/>
                <a:cs typeface="Calibri"/>
              </a:rPr>
              <a:t>Benefits</a:t>
            </a:r>
            <a:r>
              <a:rPr dirty="0" sz="1800" spc="-1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lvl="1" marL="756285" marR="5080" indent="-287020">
              <a:lnSpc>
                <a:spcPct val="100000"/>
              </a:lnSpc>
              <a:spcBef>
                <a:spcPts val="500"/>
              </a:spcBef>
              <a:buAutoNum type="arabicPeriod"/>
              <a:tabLst>
                <a:tab pos="756285" algn="l"/>
              </a:tabLst>
            </a:pPr>
            <a:r>
              <a:rPr dirty="0" sz="1800">
                <a:latin typeface="Calibri"/>
                <a:cs typeface="Calibri"/>
              </a:rPr>
              <a:t>Discuss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benefits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system,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such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as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20">
                <a:latin typeface="Calibri"/>
                <a:cs typeface="Calibri"/>
              </a:rPr>
              <a:t>accuracy,</a:t>
            </a:r>
            <a:r>
              <a:rPr dirty="0" sz="1800" spc="-10">
                <a:latin typeface="Calibri"/>
                <a:cs typeface="Calibri"/>
              </a:rPr>
              <a:t> real-</a:t>
            </a:r>
            <a:r>
              <a:rPr dirty="0" sz="1800">
                <a:latin typeface="Calibri"/>
                <a:cs typeface="Calibri"/>
              </a:rPr>
              <a:t>time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monitoring,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convenience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for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users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25">
                <a:latin typeface="Calibri"/>
                <a:cs typeface="Calibri"/>
              </a:rPr>
              <a:t>and </a:t>
            </a:r>
            <a:r>
              <a:rPr dirty="0" sz="1800" spc="-10">
                <a:latin typeface="Calibri"/>
                <a:cs typeface="Calibri"/>
              </a:rPr>
              <a:t>administrators.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240665" algn="l"/>
              </a:tabLst>
            </a:pPr>
            <a:r>
              <a:rPr dirty="0" sz="1800" spc="-10" b="1">
                <a:latin typeface="Calibri"/>
                <a:cs typeface="Calibri"/>
              </a:rPr>
              <a:t>Challenges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and</a:t>
            </a:r>
            <a:r>
              <a:rPr dirty="0" sz="1800" spc="1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Solutions</a:t>
            </a:r>
            <a:r>
              <a:rPr dirty="0" sz="1800" spc="-1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756285" algn="l"/>
              </a:tabLst>
            </a:pPr>
            <a:r>
              <a:rPr dirty="0" sz="1800">
                <a:latin typeface="Calibri"/>
                <a:cs typeface="Calibri"/>
              </a:rPr>
              <a:t>Address</a:t>
            </a:r>
            <a:r>
              <a:rPr dirty="0" sz="1800" spc="-7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challenges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encountered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during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implementation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provide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solutions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or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workarounds.</a:t>
            </a:r>
            <a:endParaRPr sz="18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490"/>
              </a:spcBef>
              <a:buAutoNum type="arabicPeriod"/>
              <a:tabLst>
                <a:tab pos="756285" algn="l"/>
              </a:tabLst>
            </a:pPr>
            <a:r>
              <a:rPr dirty="0" sz="1800">
                <a:latin typeface="Calibri"/>
                <a:cs typeface="Calibri"/>
              </a:rPr>
              <a:t>Discuss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how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challenges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were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mitigated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to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ensure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successful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system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operation.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241300" algn="l"/>
              </a:tabLst>
            </a:pPr>
            <a:r>
              <a:rPr dirty="0" sz="1800" b="1">
                <a:latin typeface="Calibri"/>
                <a:cs typeface="Calibri"/>
              </a:rPr>
              <a:t>Future</a:t>
            </a:r>
            <a:r>
              <a:rPr dirty="0" sz="1800" spc="-5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Outlook</a:t>
            </a:r>
            <a:r>
              <a:rPr dirty="0" sz="1800" spc="-1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490"/>
              </a:spcBef>
              <a:buAutoNum type="arabicPeriod"/>
              <a:tabLst>
                <a:tab pos="756285" algn="l"/>
              </a:tabLst>
            </a:pPr>
            <a:r>
              <a:rPr dirty="0" sz="1800">
                <a:latin typeface="Calibri"/>
                <a:cs typeface="Calibri"/>
              </a:rPr>
              <a:t>Present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opportunities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for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future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enhancements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or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expansions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system.</a:t>
            </a:r>
            <a:endParaRPr sz="1800">
              <a:latin typeface="Calibri"/>
              <a:cs typeface="Calibri"/>
            </a:endParaRPr>
          </a:p>
          <a:p>
            <a:pPr lvl="1" marL="756285" indent="-287020">
              <a:lnSpc>
                <a:spcPct val="100000"/>
              </a:lnSpc>
              <a:spcBef>
                <a:spcPts val="509"/>
              </a:spcBef>
              <a:buAutoNum type="arabicPeriod"/>
              <a:tabLst>
                <a:tab pos="756285" algn="l"/>
              </a:tabLst>
            </a:pPr>
            <a:r>
              <a:rPr dirty="0" sz="1800">
                <a:latin typeface="Calibri"/>
                <a:cs typeface="Calibri"/>
              </a:rPr>
              <a:t>Discuss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potential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applications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other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domains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or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contexts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beyond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attendance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tracking.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994"/>
              </a:spcBef>
              <a:buAutoNum type="arabicPeriod"/>
              <a:tabLst>
                <a:tab pos="240665" algn="l"/>
              </a:tabLst>
            </a:pPr>
            <a:r>
              <a:rPr dirty="0" sz="1800" spc="-10" b="1">
                <a:latin typeface="Calibri"/>
                <a:cs typeface="Calibri"/>
              </a:rPr>
              <a:t>Conclusion</a:t>
            </a:r>
            <a:r>
              <a:rPr dirty="0" sz="1800" spc="-1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lvl="1" marL="603250" indent="-186055">
              <a:lnSpc>
                <a:spcPct val="100000"/>
              </a:lnSpc>
              <a:spcBef>
                <a:spcPts val="1005"/>
              </a:spcBef>
              <a:buAutoNum type="arabicPeriod"/>
              <a:tabLst>
                <a:tab pos="603250" algn="l"/>
              </a:tabLst>
            </a:pPr>
            <a:r>
              <a:rPr dirty="0" sz="1800">
                <a:latin typeface="Calibri"/>
                <a:cs typeface="Calibri"/>
              </a:rPr>
              <a:t>Summarize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5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overall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impact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and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significance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-4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facial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recognition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attendance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system.</a:t>
            </a:r>
            <a:endParaRPr sz="1800">
              <a:latin typeface="Calibri"/>
              <a:cs typeface="Calibri"/>
            </a:endParaRPr>
          </a:p>
          <a:p>
            <a:pPr lvl="1" marL="655955" indent="-224790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655955" algn="l"/>
              </a:tabLst>
            </a:pPr>
            <a:r>
              <a:rPr dirty="0" sz="1800" spc="-10">
                <a:latin typeface="Calibri"/>
                <a:cs typeface="Calibri"/>
              </a:rPr>
              <a:t>Reinforce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the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importance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of</a:t>
            </a:r>
            <a:r>
              <a:rPr dirty="0" sz="1800" spc="-6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technology-</a:t>
            </a:r>
            <a:r>
              <a:rPr dirty="0" sz="1800">
                <a:latin typeface="Calibri"/>
                <a:cs typeface="Calibri"/>
              </a:rPr>
              <a:t>driven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solutions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for</a:t>
            </a:r>
            <a:r>
              <a:rPr dirty="0" sz="1800" spc="-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optimizing</a:t>
            </a:r>
            <a:r>
              <a:rPr dirty="0" sz="1800" spc="-35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organizational</a:t>
            </a:r>
            <a:r>
              <a:rPr dirty="0" sz="1800" spc="-40">
                <a:latin typeface="Calibri"/>
                <a:cs typeface="Calibri"/>
              </a:rPr>
              <a:t> </a:t>
            </a:r>
            <a:r>
              <a:rPr dirty="0" sz="1800" spc="-10">
                <a:latin typeface="Calibri"/>
                <a:cs typeface="Calibri"/>
              </a:rPr>
              <a:t>processes.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0" y="269747"/>
            <a:ext cx="4023359" cy="463296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63904" y="1537637"/>
            <a:ext cx="11232515" cy="3098165"/>
          </a:xfrm>
          <a:prstGeom prst="rect">
            <a:avLst/>
          </a:prstGeom>
        </p:spPr>
        <p:txBody>
          <a:bodyPr wrap="square" lIns="0" tIns="13843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90"/>
              </a:spcBef>
              <a:buAutoNum type="arabicPeriod"/>
              <a:tabLst>
                <a:tab pos="469265" algn="l"/>
              </a:tabLst>
            </a:pPr>
            <a:r>
              <a:rPr dirty="0" sz="2000">
                <a:latin typeface="Calibri"/>
                <a:cs typeface="Calibri"/>
              </a:rPr>
              <a:t>Face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Recognition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Library: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https://github.com/ageitgey/face_recognition</a:t>
            </a:r>
            <a:endParaRPr sz="20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994"/>
              </a:spcBef>
              <a:buAutoNum type="arabicPeriod"/>
              <a:tabLst>
                <a:tab pos="469265" algn="l"/>
              </a:tabLst>
            </a:pPr>
            <a:r>
              <a:rPr dirty="0" sz="2000">
                <a:latin typeface="Calibri"/>
                <a:cs typeface="Calibri"/>
              </a:rPr>
              <a:t>OpenCV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Documentation: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u="sng" sz="20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2"/>
              </a:rPr>
              <a:t>https://opencv.org/</a:t>
            </a:r>
            <a:endParaRPr sz="20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010"/>
              </a:spcBef>
              <a:buAutoNum type="arabicPeriod"/>
              <a:tabLst>
                <a:tab pos="469265" algn="l"/>
              </a:tabLst>
            </a:pPr>
            <a:r>
              <a:rPr dirty="0" sz="2000">
                <a:latin typeface="Calibri"/>
                <a:cs typeface="Calibri"/>
              </a:rPr>
              <a:t>Python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Documentation: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https://docs.python.org/</a:t>
            </a:r>
            <a:endParaRPr sz="20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469265" algn="l"/>
              </a:tabLst>
            </a:pPr>
            <a:r>
              <a:rPr dirty="0" sz="2000">
                <a:latin typeface="Calibri"/>
                <a:cs typeface="Calibri"/>
              </a:rPr>
              <a:t>"Automated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Attendance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System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Using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Facial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Recognition"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by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K.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S.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Mounika,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40">
                <a:latin typeface="Calibri"/>
                <a:cs typeface="Calibri"/>
              </a:rPr>
              <a:t>P.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Vishnu,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R.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K.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Keerthana,</a:t>
            </a:r>
            <a:endParaRPr sz="2000">
              <a:latin typeface="Calibri"/>
              <a:cs typeface="Calibri"/>
            </a:endParaRPr>
          </a:p>
          <a:p>
            <a:pPr marL="469265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International</a:t>
            </a:r>
            <a:r>
              <a:rPr dirty="0" sz="2000">
                <a:latin typeface="Calibri"/>
                <a:cs typeface="Calibri"/>
              </a:rPr>
              <a:t> Journal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Engineering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Advanced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Technology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(IJEAT),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Volume-</a:t>
            </a:r>
            <a:r>
              <a:rPr dirty="0" sz="2000">
                <a:latin typeface="Calibri"/>
                <a:cs typeface="Calibri"/>
              </a:rPr>
              <a:t>9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Issue-</a:t>
            </a:r>
            <a:r>
              <a:rPr dirty="0" sz="2000">
                <a:latin typeface="Calibri"/>
                <a:cs typeface="Calibri"/>
              </a:rPr>
              <a:t>3,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February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2020.</a:t>
            </a:r>
            <a:endParaRPr sz="2000">
              <a:latin typeface="Calibri"/>
              <a:cs typeface="Calibri"/>
            </a:endParaRPr>
          </a:p>
          <a:p>
            <a:pPr marL="469265" marR="6350" indent="-457200">
              <a:lnSpc>
                <a:spcPct val="100000"/>
              </a:lnSpc>
              <a:spcBef>
                <a:spcPts val="994"/>
              </a:spcBef>
              <a:buAutoNum type="arabicPeriod" startAt="5"/>
              <a:tabLst>
                <a:tab pos="469265" algn="l"/>
              </a:tabLst>
            </a:pPr>
            <a:r>
              <a:rPr dirty="0" sz="2000">
                <a:latin typeface="Calibri"/>
                <a:cs typeface="Calibri"/>
              </a:rPr>
              <a:t>"Facial</a:t>
            </a:r>
            <a:r>
              <a:rPr dirty="0" sz="2000" spc="-11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Recognition-</a:t>
            </a:r>
            <a:r>
              <a:rPr dirty="0" sz="2000">
                <a:latin typeface="Calibri"/>
                <a:cs typeface="Calibri"/>
              </a:rPr>
              <a:t>Based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Attendance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System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Real-</a:t>
            </a:r>
            <a:r>
              <a:rPr dirty="0" sz="2000">
                <a:latin typeface="Calibri"/>
                <a:cs typeface="Calibri"/>
              </a:rPr>
              <a:t>Time</a:t>
            </a:r>
            <a:r>
              <a:rPr dirty="0" sz="2000" spc="-20">
                <a:latin typeface="Calibri"/>
                <a:cs typeface="Calibri"/>
              </a:rPr>
              <a:t> Tracking"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by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S.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N.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Subhedar,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A.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40">
                <a:latin typeface="Calibri"/>
                <a:cs typeface="Calibri"/>
              </a:rPr>
              <a:t>P.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Patil,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40">
                <a:latin typeface="Calibri"/>
                <a:cs typeface="Calibri"/>
              </a:rPr>
              <a:t>P.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S. </a:t>
            </a:r>
            <a:r>
              <a:rPr dirty="0" sz="2000">
                <a:latin typeface="Calibri"/>
                <a:cs typeface="Calibri"/>
              </a:rPr>
              <a:t>More,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International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Journal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Engineering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Research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&amp;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Technology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(IJERT),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Volume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9,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Issue</a:t>
            </a:r>
            <a:r>
              <a:rPr dirty="0" sz="2000" spc="-25">
                <a:latin typeface="Calibri"/>
                <a:cs typeface="Calibri"/>
              </a:rPr>
              <a:t> 11,</a:t>
            </a:r>
            <a:r>
              <a:rPr dirty="0" sz="2000" spc="50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November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2020.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9371" y="635508"/>
            <a:ext cx="4023360" cy="463296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52365" y="3015233"/>
            <a:ext cx="360108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latin typeface="Calibri Light"/>
                <a:cs typeface="Calibri Light"/>
              </a:rPr>
              <a:t>THANK</a:t>
            </a:r>
            <a:r>
              <a:rPr dirty="0" sz="6000" spc="-335">
                <a:latin typeface="Calibri Light"/>
                <a:cs typeface="Calibri Light"/>
              </a:rPr>
              <a:t> </a:t>
            </a:r>
            <a:r>
              <a:rPr dirty="0" sz="6000" spc="-80">
                <a:latin typeface="Calibri Light"/>
                <a:cs typeface="Calibri Light"/>
              </a:rPr>
              <a:t>YOU</a:t>
            </a:r>
            <a:endParaRPr sz="60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68311" y="6303264"/>
            <a:ext cx="3015996" cy="554736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6668261" y="494537"/>
            <a:ext cx="5219700" cy="563880"/>
          </a:xfrm>
          <a:custGeom>
            <a:avLst/>
            <a:gdLst/>
            <a:ahLst/>
            <a:cxnLst/>
            <a:rect l="l" t="t" r="r" b="b"/>
            <a:pathLst>
              <a:path w="5219700" h="563880">
                <a:moveTo>
                  <a:pt x="5125720" y="0"/>
                </a:moveTo>
                <a:lnTo>
                  <a:pt x="93980" y="0"/>
                </a:lnTo>
                <a:lnTo>
                  <a:pt x="57382" y="7379"/>
                </a:lnTo>
                <a:lnTo>
                  <a:pt x="27511" y="27511"/>
                </a:lnTo>
                <a:lnTo>
                  <a:pt x="7379" y="57382"/>
                </a:lnTo>
                <a:lnTo>
                  <a:pt x="0" y="93979"/>
                </a:lnTo>
                <a:lnTo>
                  <a:pt x="0" y="469900"/>
                </a:lnTo>
                <a:lnTo>
                  <a:pt x="7379" y="506497"/>
                </a:lnTo>
                <a:lnTo>
                  <a:pt x="27511" y="536368"/>
                </a:lnTo>
                <a:lnTo>
                  <a:pt x="57382" y="556500"/>
                </a:lnTo>
                <a:lnTo>
                  <a:pt x="93980" y="563879"/>
                </a:lnTo>
                <a:lnTo>
                  <a:pt x="5125720" y="563879"/>
                </a:lnTo>
                <a:lnTo>
                  <a:pt x="5162317" y="556500"/>
                </a:lnTo>
                <a:lnTo>
                  <a:pt x="5192188" y="536368"/>
                </a:lnTo>
                <a:lnTo>
                  <a:pt x="5212320" y="506497"/>
                </a:lnTo>
                <a:lnTo>
                  <a:pt x="5219700" y="469900"/>
                </a:lnTo>
                <a:lnTo>
                  <a:pt x="5219700" y="93979"/>
                </a:lnTo>
                <a:lnTo>
                  <a:pt x="5212320" y="57382"/>
                </a:lnTo>
                <a:lnTo>
                  <a:pt x="5192188" y="27511"/>
                </a:lnTo>
                <a:lnTo>
                  <a:pt x="5162317" y="7379"/>
                </a:lnTo>
                <a:lnTo>
                  <a:pt x="5125720" y="0"/>
                </a:lnTo>
                <a:close/>
              </a:path>
            </a:pathLst>
          </a:custGeom>
          <a:solidFill>
            <a:srgbClr val="782C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01585" y="552069"/>
            <a:ext cx="1076325" cy="37655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300" spc="-10" b="1">
                <a:latin typeface="Calibri"/>
                <a:cs typeface="Calibri"/>
              </a:rPr>
              <a:t>AGENDA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095999" cy="6857997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6714743" y="1565147"/>
            <a:ext cx="2978150" cy="4509770"/>
            <a:chOff x="6714743" y="1565147"/>
            <a:chExt cx="2978150" cy="4509770"/>
          </a:xfrm>
        </p:grpSpPr>
        <p:sp>
          <p:nvSpPr>
            <p:cNvPr id="7" name="object 7" descr=""/>
            <p:cNvSpPr/>
            <p:nvPr/>
          </p:nvSpPr>
          <p:spPr>
            <a:xfrm>
              <a:off x="6714743" y="1565147"/>
              <a:ext cx="2978150" cy="358140"/>
            </a:xfrm>
            <a:custGeom>
              <a:avLst/>
              <a:gdLst/>
              <a:ahLst/>
              <a:cxnLst/>
              <a:rect l="l" t="t" r="r" b="b"/>
              <a:pathLst>
                <a:path w="2978150" h="358139">
                  <a:moveTo>
                    <a:pt x="2918205" y="0"/>
                  </a:moveTo>
                  <a:lnTo>
                    <a:pt x="59689" y="0"/>
                  </a:lnTo>
                  <a:lnTo>
                    <a:pt x="36433" y="4683"/>
                  </a:lnTo>
                  <a:lnTo>
                    <a:pt x="17462" y="17462"/>
                  </a:lnTo>
                  <a:lnTo>
                    <a:pt x="4683" y="36433"/>
                  </a:lnTo>
                  <a:lnTo>
                    <a:pt x="0" y="59689"/>
                  </a:lnTo>
                  <a:lnTo>
                    <a:pt x="0" y="298450"/>
                  </a:lnTo>
                  <a:lnTo>
                    <a:pt x="4683" y="321706"/>
                  </a:lnTo>
                  <a:lnTo>
                    <a:pt x="17462" y="340677"/>
                  </a:lnTo>
                  <a:lnTo>
                    <a:pt x="36433" y="353456"/>
                  </a:lnTo>
                  <a:lnTo>
                    <a:pt x="59689" y="358139"/>
                  </a:lnTo>
                  <a:lnTo>
                    <a:pt x="2918205" y="358139"/>
                  </a:lnTo>
                  <a:lnTo>
                    <a:pt x="2941462" y="353456"/>
                  </a:lnTo>
                  <a:lnTo>
                    <a:pt x="2960433" y="340677"/>
                  </a:lnTo>
                  <a:lnTo>
                    <a:pt x="2973212" y="321706"/>
                  </a:lnTo>
                  <a:lnTo>
                    <a:pt x="2977896" y="298450"/>
                  </a:lnTo>
                  <a:lnTo>
                    <a:pt x="2977896" y="59689"/>
                  </a:lnTo>
                  <a:lnTo>
                    <a:pt x="2973212" y="36433"/>
                  </a:lnTo>
                  <a:lnTo>
                    <a:pt x="2960433" y="17462"/>
                  </a:lnTo>
                  <a:lnTo>
                    <a:pt x="2941462" y="4683"/>
                  </a:lnTo>
                  <a:lnTo>
                    <a:pt x="2918205" y="0"/>
                  </a:lnTo>
                  <a:close/>
                </a:path>
              </a:pathLst>
            </a:custGeom>
            <a:solidFill>
              <a:srgbClr val="2E33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714743" y="1941575"/>
              <a:ext cx="2978150" cy="360045"/>
            </a:xfrm>
            <a:custGeom>
              <a:avLst/>
              <a:gdLst/>
              <a:ahLst/>
              <a:cxnLst/>
              <a:rect l="l" t="t" r="r" b="b"/>
              <a:pathLst>
                <a:path w="2978150" h="360044">
                  <a:moveTo>
                    <a:pt x="2917952" y="0"/>
                  </a:moveTo>
                  <a:lnTo>
                    <a:pt x="59944" y="0"/>
                  </a:lnTo>
                  <a:lnTo>
                    <a:pt x="36593" y="4704"/>
                  </a:lnTo>
                  <a:lnTo>
                    <a:pt x="17541" y="17541"/>
                  </a:lnTo>
                  <a:lnTo>
                    <a:pt x="4704" y="36593"/>
                  </a:lnTo>
                  <a:lnTo>
                    <a:pt x="0" y="59944"/>
                  </a:lnTo>
                  <a:lnTo>
                    <a:pt x="0" y="299720"/>
                  </a:lnTo>
                  <a:lnTo>
                    <a:pt x="4704" y="323070"/>
                  </a:lnTo>
                  <a:lnTo>
                    <a:pt x="17541" y="342122"/>
                  </a:lnTo>
                  <a:lnTo>
                    <a:pt x="36593" y="354959"/>
                  </a:lnTo>
                  <a:lnTo>
                    <a:pt x="59944" y="359663"/>
                  </a:lnTo>
                  <a:lnTo>
                    <a:pt x="2917952" y="359663"/>
                  </a:lnTo>
                  <a:lnTo>
                    <a:pt x="2941302" y="354959"/>
                  </a:lnTo>
                  <a:lnTo>
                    <a:pt x="2960354" y="342122"/>
                  </a:lnTo>
                  <a:lnTo>
                    <a:pt x="2973191" y="323070"/>
                  </a:lnTo>
                  <a:lnTo>
                    <a:pt x="2977896" y="299720"/>
                  </a:lnTo>
                  <a:lnTo>
                    <a:pt x="2977896" y="59944"/>
                  </a:lnTo>
                  <a:lnTo>
                    <a:pt x="2973191" y="36593"/>
                  </a:lnTo>
                  <a:lnTo>
                    <a:pt x="2960354" y="17541"/>
                  </a:lnTo>
                  <a:lnTo>
                    <a:pt x="2941302" y="4704"/>
                  </a:lnTo>
                  <a:lnTo>
                    <a:pt x="2917952" y="0"/>
                  </a:lnTo>
                  <a:close/>
                </a:path>
              </a:pathLst>
            </a:custGeom>
            <a:solidFill>
              <a:srgbClr val="2D30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714743" y="2319527"/>
              <a:ext cx="2978150" cy="360045"/>
            </a:xfrm>
            <a:custGeom>
              <a:avLst/>
              <a:gdLst/>
              <a:ahLst/>
              <a:cxnLst/>
              <a:rect l="l" t="t" r="r" b="b"/>
              <a:pathLst>
                <a:path w="2978150" h="360044">
                  <a:moveTo>
                    <a:pt x="2917952" y="0"/>
                  </a:moveTo>
                  <a:lnTo>
                    <a:pt x="59944" y="0"/>
                  </a:lnTo>
                  <a:lnTo>
                    <a:pt x="36593" y="4704"/>
                  </a:lnTo>
                  <a:lnTo>
                    <a:pt x="17541" y="17541"/>
                  </a:lnTo>
                  <a:lnTo>
                    <a:pt x="4704" y="36593"/>
                  </a:lnTo>
                  <a:lnTo>
                    <a:pt x="0" y="59944"/>
                  </a:lnTo>
                  <a:lnTo>
                    <a:pt x="0" y="299720"/>
                  </a:lnTo>
                  <a:lnTo>
                    <a:pt x="4704" y="323070"/>
                  </a:lnTo>
                  <a:lnTo>
                    <a:pt x="17541" y="342122"/>
                  </a:lnTo>
                  <a:lnTo>
                    <a:pt x="36593" y="354959"/>
                  </a:lnTo>
                  <a:lnTo>
                    <a:pt x="59944" y="359663"/>
                  </a:lnTo>
                  <a:lnTo>
                    <a:pt x="2917952" y="359663"/>
                  </a:lnTo>
                  <a:lnTo>
                    <a:pt x="2941302" y="354959"/>
                  </a:lnTo>
                  <a:lnTo>
                    <a:pt x="2960354" y="342122"/>
                  </a:lnTo>
                  <a:lnTo>
                    <a:pt x="2973191" y="323070"/>
                  </a:lnTo>
                  <a:lnTo>
                    <a:pt x="2977896" y="299720"/>
                  </a:lnTo>
                  <a:lnTo>
                    <a:pt x="2977896" y="59944"/>
                  </a:lnTo>
                  <a:lnTo>
                    <a:pt x="2973191" y="36593"/>
                  </a:lnTo>
                  <a:lnTo>
                    <a:pt x="2960354" y="17541"/>
                  </a:lnTo>
                  <a:lnTo>
                    <a:pt x="2941302" y="4704"/>
                  </a:lnTo>
                  <a:lnTo>
                    <a:pt x="2917952" y="0"/>
                  </a:lnTo>
                  <a:close/>
                </a:path>
              </a:pathLst>
            </a:custGeom>
            <a:solidFill>
              <a:srgbClr val="2C2F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714743" y="2695955"/>
              <a:ext cx="2978150" cy="360045"/>
            </a:xfrm>
            <a:custGeom>
              <a:avLst/>
              <a:gdLst/>
              <a:ahLst/>
              <a:cxnLst/>
              <a:rect l="l" t="t" r="r" b="b"/>
              <a:pathLst>
                <a:path w="2978150" h="360044">
                  <a:moveTo>
                    <a:pt x="2917952" y="0"/>
                  </a:moveTo>
                  <a:lnTo>
                    <a:pt x="59944" y="0"/>
                  </a:lnTo>
                  <a:lnTo>
                    <a:pt x="36593" y="4704"/>
                  </a:lnTo>
                  <a:lnTo>
                    <a:pt x="17541" y="17541"/>
                  </a:lnTo>
                  <a:lnTo>
                    <a:pt x="4704" y="36593"/>
                  </a:lnTo>
                  <a:lnTo>
                    <a:pt x="0" y="59944"/>
                  </a:lnTo>
                  <a:lnTo>
                    <a:pt x="0" y="299720"/>
                  </a:lnTo>
                  <a:lnTo>
                    <a:pt x="4704" y="323070"/>
                  </a:lnTo>
                  <a:lnTo>
                    <a:pt x="17541" y="342122"/>
                  </a:lnTo>
                  <a:lnTo>
                    <a:pt x="36593" y="354959"/>
                  </a:lnTo>
                  <a:lnTo>
                    <a:pt x="59944" y="359664"/>
                  </a:lnTo>
                  <a:lnTo>
                    <a:pt x="2917952" y="359664"/>
                  </a:lnTo>
                  <a:lnTo>
                    <a:pt x="2941302" y="354959"/>
                  </a:lnTo>
                  <a:lnTo>
                    <a:pt x="2960354" y="342122"/>
                  </a:lnTo>
                  <a:lnTo>
                    <a:pt x="2973191" y="323070"/>
                  </a:lnTo>
                  <a:lnTo>
                    <a:pt x="2977896" y="299720"/>
                  </a:lnTo>
                  <a:lnTo>
                    <a:pt x="2977896" y="59944"/>
                  </a:lnTo>
                  <a:lnTo>
                    <a:pt x="2973191" y="36593"/>
                  </a:lnTo>
                  <a:lnTo>
                    <a:pt x="2960354" y="17541"/>
                  </a:lnTo>
                  <a:lnTo>
                    <a:pt x="2941302" y="4704"/>
                  </a:lnTo>
                  <a:lnTo>
                    <a:pt x="2917952" y="0"/>
                  </a:lnTo>
                  <a:close/>
                </a:path>
              </a:pathLst>
            </a:custGeom>
            <a:solidFill>
              <a:srgbClr val="2B2D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714743" y="3073908"/>
              <a:ext cx="2978150" cy="360045"/>
            </a:xfrm>
            <a:custGeom>
              <a:avLst/>
              <a:gdLst/>
              <a:ahLst/>
              <a:cxnLst/>
              <a:rect l="l" t="t" r="r" b="b"/>
              <a:pathLst>
                <a:path w="2978150" h="360045">
                  <a:moveTo>
                    <a:pt x="2917952" y="0"/>
                  </a:moveTo>
                  <a:lnTo>
                    <a:pt x="59944" y="0"/>
                  </a:lnTo>
                  <a:lnTo>
                    <a:pt x="36593" y="4704"/>
                  </a:lnTo>
                  <a:lnTo>
                    <a:pt x="17541" y="17541"/>
                  </a:lnTo>
                  <a:lnTo>
                    <a:pt x="4704" y="36593"/>
                  </a:lnTo>
                  <a:lnTo>
                    <a:pt x="0" y="59943"/>
                  </a:lnTo>
                  <a:lnTo>
                    <a:pt x="0" y="299719"/>
                  </a:lnTo>
                  <a:lnTo>
                    <a:pt x="4704" y="323070"/>
                  </a:lnTo>
                  <a:lnTo>
                    <a:pt x="17541" y="342122"/>
                  </a:lnTo>
                  <a:lnTo>
                    <a:pt x="36593" y="354959"/>
                  </a:lnTo>
                  <a:lnTo>
                    <a:pt x="59944" y="359663"/>
                  </a:lnTo>
                  <a:lnTo>
                    <a:pt x="2917952" y="359663"/>
                  </a:lnTo>
                  <a:lnTo>
                    <a:pt x="2941302" y="354959"/>
                  </a:lnTo>
                  <a:lnTo>
                    <a:pt x="2960354" y="342122"/>
                  </a:lnTo>
                  <a:lnTo>
                    <a:pt x="2973191" y="323070"/>
                  </a:lnTo>
                  <a:lnTo>
                    <a:pt x="2977896" y="299719"/>
                  </a:lnTo>
                  <a:lnTo>
                    <a:pt x="2977896" y="59943"/>
                  </a:lnTo>
                  <a:lnTo>
                    <a:pt x="2973191" y="36593"/>
                  </a:lnTo>
                  <a:lnTo>
                    <a:pt x="2960354" y="17541"/>
                  </a:lnTo>
                  <a:lnTo>
                    <a:pt x="2941302" y="4704"/>
                  </a:lnTo>
                  <a:lnTo>
                    <a:pt x="2917952" y="0"/>
                  </a:lnTo>
                  <a:close/>
                </a:path>
              </a:pathLst>
            </a:custGeom>
            <a:solidFill>
              <a:srgbClr val="2A2C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714743" y="3451859"/>
              <a:ext cx="2978150" cy="358140"/>
            </a:xfrm>
            <a:custGeom>
              <a:avLst/>
              <a:gdLst/>
              <a:ahLst/>
              <a:cxnLst/>
              <a:rect l="l" t="t" r="r" b="b"/>
              <a:pathLst>
                <a:path w="2978150" h="358139">
                  <a:moveTo>
                    <a:pt x="2918205" y="0"/>
                  </a:moveTo>
                  <a:lnTo>
                    <a:pt x="59689" y="0"/>
                  </a:lnTo>
                  <a:lnTo>
                    <a:pt x="36433" y="4683"/>
                  </a:lnTo>
                  <a:lnTo>
                    <a:pt x="17462" y="17462"/>
                  </a:lnTo>
                  <a:lnTo>
                    <a:pt x="4683" y="36433"/>
                  </a:lnTo>
                  <a:lnTo>
                    <a:pt x="0" y="59689"/>
                  </a:lnTo>
                  <a:lnTo>
                    <a:pt x="0" y="298450"/>
                  </a:lnTo>
                  <a:lnTo>
                    <a:pt x="4683" y="321706"/>
                  </a:lnTo>
                  <a:lnTo>
                    <a:pt x="17462" y="340677"/>
                  </a:lnTo>
                  <a:lnTo>
                    <a:pt x="36433" y="353456"/>
                  </a:lnTo>
                  <a:lnTo>
                    <a:pt x="59689" y="358139"/>
                  </a:lnTo>
                  <a:lnTo>
                    <a:pt x="2918205" y="358139"/>
                  </a:lnTo>
                  <a:lnTo>
                    <a:pt x="2941462" y="353456"/>
                  </a:lnTo>
                  <a:lnTo>
                    <a:pt x="2960433" y="340677"/>
                  </a:lnTo>
                  <a:lnTo>
                    <a:pt x="2973212" y="321706"/>
                  </a:lnTo>
                  <a:lnTo>
                    <a:pt x="2977896" y="298450"/>
                  </a:lnTo>
                  <a:lnTo>
                    <a:pt x="2977896" y="59689"/>
                  </a:lnTo>
                  <a:lnTo>
                    <a:pt x="2973212" y="36433"/>
                  </a:lnTo>
                  <a:lnTo>
                    <a:pt x="2960433" y="17462"/>
                  </a:lnTo>
                  <a:lnTo>
                    <a:pt x="2941462" y="4683"/>
                  </a:lnTo>
                  <a:lnTo>
                    <a:pt x="2918205" y="0"/>
                  </a:lnTo>
                  <a:close/>
                </a:path>
              </a:pathLst>
            </a:custGeom>
            <a:solidFill>
              <a:srgbClr val="2929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714743" y="3828287"/>
              <a:ext cx="2978150" cy="360045"/>
            </a:xfrm>
            <a:custGeom>
              <a:avLst/>
              <a:gdLst/>
              <a:ahLst/>
              <a:cxnLst/>
              <a:rect l="l" t="t" r="r" b="b"/>
              <a:pathLst>
                <a:path w="2978150" h="360045">
                  <a:moveTo>
                    <a:pt x="2917952" y="0"/>
                  </a:moveTo>
                  <a:lnTo>
                    <a:pt x="59944" y="0"/>
                  </a:lnTo>
                  <a:lnTo>
                    <a:pt x="36593" y="4704"/>
                  </a:lnTo>
                  <a:lnTo>
                    <a:pt x="17541" y="17541"/>
                  </a:lnTo>
                  <a:lnTo>
                    <a:pt x="4704" y="36593"/>
                  </a:lnTo>
                  <a:lnTo>
                    <a:pt x="0" y="59943"/>
                  </a:lnTo>
                  <a:lnTo>
                    <a:pt x="0" y="299719"/>
                  </a:lnTo>
                  <a:lnTo>
                    <a:pt x="4704" y="323070"/>
                  </a:lnTo>
                  <a:lnTo>
                    <a:pt x="17541" y="342122"/>
                  </a:lnTo>
                  <a:lnTo>
                    <a:pt x="36593" y="354959"/>
                  </a:lnTo>
                  <a:lnTo>
                    <a:pt x="59944" y="359663"/>
                  </a:lnTo>
                  <a:lnTo>
                    <a:pt x="2917952" y="359663"/>
                  </a:lnTo>
                  <a:lnTo>
                    <a:pt x="2941302" y="354959"/>
                  </a:lnTo>
                  <a:lnTo>
                    <a:pt x="2960354" y="342122"/>
                  </a:lnTo>
                  <a:lnTo>
                    <a:pt x="2973191" y="323070"/>
                  </a:lnTo>
                  <a:lnTo>
                    <a:pt x="2977896" y="299719"/>
                  </a:lnTo>
                  <a:lnTo>
                    <a:pt x="2977896" y="59943"/>
                  </a:lnTo>
                  <a:lnTo>
                    <a:pt x="2973191" y="36593"/>
                  </a:lnTo>
                  <a:lnTo>
                    <a:pt x="2960354" y="17541"/>
                  </a:lnTo>
                  <a:lnTo>
                    <a:pt x="2941302" y="4704"/>
                  </a:lnTo>
                  <a:lnTo>
                    <a:pt x="2917952" y="0"/>
                  </a:lnTo>
                  <a:close/>
                </a:path>
              </a:pathLst>
            </a:custGeom>
            <a:solidFill>
              <a:srgbClr val="2827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714743" y="4206240"/>
              <a:ext cx="2978150" cy="360045"/>
            </a:xfrm>
            <a:custGeom>
              <a:avLst/>
              <a:gdLst/>
              <a:ahLst/>
              <a:cxnLst/>
              <a:rect l="l" t="t" r="r" b="b"/>
              <a:pathLst>
                <a:path w="2978150" h="360045">
                  <a:moveTo>
                    <a:pt x="2917952" y="0"/>
                  </a:moveTo>
                  <a:lnTo>
                    <a:pt x="59944" y="0"/>
                  </a:lnTo>
                  <a:lnTo>
                    <a:pt x="36593" y="4704"/>
                  </a:lnTo>
                  <a:lnTo>
                    <a:pt x="17541" y="17541"/>
                  </a:lnTo>
                  <a:lnTo>
                    <a:pt x="4704" y="36593"/>
                  </a:lnTo>
                  <a:lnTo>
                    <a:pt x="0" y="59943"/>
                  </a:lnTo>
                  <a:lnTo>
                    <a:pt x="0" y="299720"/>
                  </a:lnTo>
                  <a:lnTo>
                    <a:pt x="4704" y="323070"/>
                  </a:lnTo>
                  <a:lnTo>
                    <a:pt x="17541" y="342122"/>
                  </a:lnTo>
                  <a:lnTo>
                    <a:pt x="36593" y="354959"/>
                  </a:lnTo>
                  <a:lnTo>
                    <a:pt x="59944" y="359664"/>
                  </a:lnTo>
                  <a:lnTo>
                    <a:pt x="2917952" y="359664"/>
                  </a:lnTo>
                  <a:lnTo>
                    <a:pt x="2941302" y="354959"/>
                  </a:lnTo>
                  <a:lnTo>
                    <a:pt x="2960354" y="342122"/>
                  </a:lnTo>
                  <a:lnTo>
                    <a:pt x="2973191" y="323070"/>
                  </a:lnTo>
                  <a:lnTo>
                    <a:pt x="2977896" y="299720"/>
                  </a:lnTo>
                  <a:lnTo>
                    <a:pt x="2977896" y="59943"/>
                  </a:lnTo>
                  <a:lnTo>
                    <a:pt x="2973191" y="36593"/>
                  </a:lnTo>
                  <a:lnTo>
                    <a:pt x="2960354" y="17541"/>
                  </a:lnTo>
                  <a:lnTo>
                    <a:pt x="2941302" y="4704"/>
                  </a:lnTo>
                  <a:lnTo>
                    <a:pt x="2917952" y="0"/>
                  </a:lnTo>
                  <a:close/>
                </a:path>
              </a:pathLst>
            </a:custGeom>
            <a:solidFill>
              <a:srgbClr val="2925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714743" y="4582668"/>
              <a:ext cx="2978150" cy="360045"/>
            </a:xfrm>
            <a:custGeom>
              <a:avLst/>
              <a:gdLst/>
              <a:ahLst/>
              <a:cxnLst/>
              <a:rect l="l" t="t" r="r" b="b"/>
              <a:pathLst>
                <a:path w="2978150" h="360045">
                  <a:moveTo>
                    <a:pt x="2917952" y="0"/>
                  </a:moveTo>
                  <a:lnTo>
                    <a:pt x="59944" y="0"/>
                  </a:lnTo>
                  <a:lnTo>
                    <a:pt x="36593" y="4704"/>
                  </a:lnTo>
                  <a:lnTo>
                    <a:pt x="17541" y="17541"/>
                  </a:lnTo>
                  <a:lnTo>
                    <a:pt x="4704" y="36593"/>
                  </a:lnTo>
                  <a:lnTo>
                    <a:pt x="0" y="59943"/>
                  </a:lnTo>
                  <a:lnTo>
                    <a:pt x="0" y="299719"/>
                  </a:lnTo>
                  <a:lnTo>
                    <a:pt x="4704" y="323070"/>
                  </a:lnTo>
                  <a:lnTo>
                    <a:pt x="17541" y="342122"/>
                  </a:lnTo>
                  <a:lnTo>
                    <a:pt x="36593" y="354959"/>
                  </a:lnTo>
                  <a:lnTo>
                    <a:pt x="59944" y="359663"/>
                  </a:lnTo>
                  <a:lnTo>
                    <a:pt x="2917952" y="359663"/>
                  </a:lnTo>
                  <a:lnTo>
                    <a:pt x="2941302" y="354959"/>
                  </a:lnTo>
                  <a:lnTo>
                    <a:pt x="2960354" y="342122"/>
                  </a:lnTo>
                  <a:lnTo>
                    <a:pt x="2973191" y="323070"/>
                  </a:lnTo>
                  <a:lnTo>
                    <a:pt x="2977896" y="299719"/>
                  </a:lnTo>
                  <a:lnTo>
                    <a:pt x="2977896" y="59943"/>
                  </a:lnTo>
                  <a:lnTo>
                    <a:pt x="2973191" y="36593"/>
                  </a:lnTo>
                  <a:lnTo>
                    <a:pt x="2960354" y="17541"/>
                  </a:lnTo>
                  <a:lnTo>
                    <a:pt x="2941302" y="4704"/>
                  </a:lnTo>
                  <a:lnTo>
                    <a:pt x="2917952" y="0"/>
                  </a:lnTo>
                  <a:close/>
                </a:path>
              </a:pathLst>
            </a:custGeom>
            <a:solidFill>
              <a:srgbClr val="2924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714743" y="4960619"/>
              <a:ext cx="2978150" cy="360045"/>
            </a:xfrm>
            <a:custGeom>
              <a:avLst/>
              <a:gdLst/>
              <a:ahLst/>
              <a:cxnLst/>
              <a:rect l="l" t="t" r="r" b="b"/>
              <a:pathLst>
                <a:path w="2978150" h="360045">
                  <a:moveTo>
                    <a:pt x="2917952" y="0"/>
                  </a:moveTo>
                  <a:lnTo>
                    <a:pt x="59944" y="0"/>
                  </a:lnTo>
                  <a:lnTo>
                    <a:pt x="36593" y="4704"/>
                  </a:lnTo>
                  <a:lnTo>
                    <a:pt x="17541" y="17541"/>
                  </a:lnTo>
                  <a:lnTo>
                    <a:pt x="4704" y="36593"/>
                  </a:lnTo>
                  <a:lnTo>
                    <a:pt x="0" y="59943"/>
                  </a:lnTo>
                  <a:lnTo>
                    <a:pt x="0" y="299719"/>
                  </a:lnTo>
                  <a:lnTo>
                    <a:pt x="4704" y="323070"/>
                  </a:lnTo>
                  <a:lnTo>
                    <a:pt x="17541" y="342122"/>
                  </a:lnTo>
                  <a:lnTo>
                    <a:pt x="36593" y="354959"/>
                  </a:lnTo>
                  <a:lnTo>
                    <a:pt x="59944" y="359663"/>
                  </a:lnTo>
                  <a:lnTo>
                    <a:pt x="2917952" y="359663"/>
                  </a:lnTo>
                  <a:lnTo>
                    <a:pt x="2941302" y="354959"/>
                  </a:lnTo>
                  <a:lnTo>
                    <a:pt x="2960354" y="342122"/>
                  </a:lnTo>
                  <a:lnTo>
                    <a:pt x="2973191" y="323070"/>
                  </a:lnTo>
                  <a:lnTo>
                    <a:pt x="2977896" y="299719"/>
                  </a:lnTo>
                  <a:lnTo>
                    <a:pt x="2977896" y="59943"/>
                  </a:lnTo>
                  <a:lnTo>
                    <a:pt x="2973191" y="36593"/>
                  </a:lnTo>
                  <a:lnTo>
                    <a:pt x="2960354" y="17541"/>
                  </a:lnTo>
                  <a:lnTo>
                    <a:pt x="2941302" y="4704"/>
                  </a:lnTo>
                  <a:lnTo>
                    <a:pt x="2917952" y="0"/>
                  </a:lnTo>
                  <a:close/>
                </a:path>
              </a:pathLst>
            </a:custGeom>
            <a:solidFill>
              <a:srgbClr val="2A23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714743" y="5337047"/>
              <a:ext cx="2978150" cy="360045"/>
            </a:xfrm>
            <a:custGeom>
              <a:avLst/>
              <a:gdLst/>
              <a:ahLst/>
              <a:cxnLst/>
              <a:rect l="l" t="t" r="r" b="b"/>
              <a:pathLst>
                <a:path w="2978150" h="360045">
                  <a:moveTo>
                    <a:pt x="2917952" y="0"/>
                  </a:moveTo>
                  <a:lnTo>
                    <a:pt x="59944" y="0"/>
                  </a:lnTo>
                  <a:lnTo>
                    <a:pt x="36593" y="4704"/>
                  </a:lnTo>
                  <a:lnTo>
                    <a:pt x="17541" y="17541"/>
                  </a:lnTo>
                  <a:lnTo>
                    <a:pt x="4704" y="36593"/>
                  </a:lnTo>
                  <a:lnTo>
                    <a:pt x="0" y="59943"/>
                  </a:lnTo>
                  <a:lnTo>
                    <a:pt x="0" y="299719"/>
                  </a:lnTo>
                  <a:lnTo>
                    <a:pt x="4704" y="323054"/>
                  </a:lnTo>
                  <a:lnTo>
                    <a:pt x="17541" y="342107"/>
                  </a:lnTo>
                  <a:lnTo>
                    <a:pt x="36593" y="354953"/>
                  </a:lnTo>
                  <a:lnTo>
                    <a:pt x="59944" y="359663"/>
                  </a:lnTo>
                  <a:lnTo>
                    <a:pt x="2917952" y="359663"/>
                  </a:lnTo>
                  <a:lnTo>
                    <a:pt x="2941302" y="354953"/>
                  </a:lnTo>
                  <a:lnTo>
                    <a:pt x="2960354" y="342107"/>
                  </a:lnTo>
                  <a:lnTo>
                    <a:pt x="2973191" y="323054"/>
                  </a:lnTo>
                  <a:lnTo>
                    <a:pt x="2977896" y="299719"/>
                  </a:lnTo>
                  <a:lnTo>
                    <a:pt x="2977896" y="59943"/>
                  </a:lnTo>
                  <a:lnTo>
                    <a:pt x="2973191" y="36593"/>
                  </a:lnTo>
                  <a:lnTo>
                    <a:pt x="2960354" y="17541"/>
                  </a:lnTo>
                  <a:lnTo>
                    <a:pt x="2941302" y="4704"/>
                  </a:lnTo>
                  <a:lnTo>
                    <a:pt x="2917952" y="0"/>
                  </a:lnTo>
                  <a:close/>
                </a:path>
              </a:pathLst>
            </a:custGeom>
            <a:solidFill>
              <a:srgbClr val="2B21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714743" y="5715000"/>
              <a:ext cx="2978150" cy="360045"/>
            </a:xfrm>
            <a:custGeom>
              <a:avLst/>
              <a:gdLst/>
              <a:ahLst/>
              <a:cxnLst/>
              <a:rect l="l" t="t" r="r" b="b"/>
              <a:pathLst>
                <a:path w="2978150" h="360045">
                  <a:moveTo>
                    <a:pt x="2917952" y="0"/>
                  </a:moveTo>
                  <a:lnTo>
                    <a:pt x="59944" y="0"/>
                  </a:lnTo>
                  <a:lnTo>
                    <a:pt x="36593" y="4710"/>
                  </a:lnTo>
                  <a:lnTo>
                    <a:pt x="17541" y="17556"/>
                  </a:lnTo>
                  <a:lnTo>
                    <a:pt x="4704" y="36609"/>
                  </a:lnTo>
                  <a:lnTo>
                    <a:pt x="0" y="59943"/>
                  </a:lnTo>
                  <a:lnTo>
                    <a:pt x="0" y="299719"/>
                  </a:lnTo>
                  <a:lnTo>
                    <a:pt x="4704" y="323054"/>
                  </a:lnTo>
                  <a:lnTo>
                    <a:pt x="17541" y="342107"/>
                  </a:lnTo>
                  <a:lnTo>
                    <a:pt x="36593" y="354953"/>
                  </a:lnTo>
                  <a:lnTo>
                    <a:pt x="59944" y="359664"/>
                  </a:lnTo>
                  <a:lnTo>
                    <a:pt x="2917952" y="359664"/>
                  </a:lnTo>
                  <a:lnTo>
                    <a:pt x="2941302" y="354953"/>
                  </a:lnTo>
                  <a:lnTo>
                    <a:pt x="2960354" y="342107"/>
                  </a:lnTo>
                  <a:lnTo>
                    <a:pt x="2973191" y="323054"/>
                  </a:lnTo>
                  <a:lnTo>
                    <a:pt x="2977896" y="299719"/>
                  </a:lnTo>
                  <a:lnTo>
                    <a:pt x="2977896" y="59943"/>
                  </a:lnTo>
                  <a:lnTo>
                    <a:pt x="2973191" y="36609"/>
                  </a:lnTo>
                  <a:lnTo>
                    <a:pt x="2960354" y="17556"/>
                  </a:lnTo>
                  <a:lnTo>
                    <a:pt x="2941302" y="4710"/>
                  </a:lnTo>
                  <a:lnTo>
                    <a:pt x="2917952" y="0"/>
                  </a:lnTo>
                  <a:close/>
                </a:path>
              </a:pathLst>
            </a:custGeom>
            <a:solidFill>
              <a:srgbClr val="2C205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6781038" y="1464016"/>
            <a:ext cx="2229485" cy="4554855"/>
          </a:xfrm>
          <a:prstGeom prst="rect">
            <a:avLst/>
          </a:prstGeom>
        </p:spPr>
        <p:txBody>
          <a:bodyPr wrap="square" lIns="0" tIns="146685" rIns="0" bIns="0" rtlCol="0" vert="horz">
            <a:spAutoFit/>
          </a:bodyPr>
          <a:lstStyle/>
          <a:p>
            <a:pPr marL="57785">
              <a:lnSpc>
                <a:spcPct val="100000"/>
              </a:lnSpc>
              <a:spcBef>
                <a:spcPts val="1155"/>
              </a:spcBef>
            </a:pP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endParaRPr sz="1600">
              <a:latin typeface="Calibri"/>
              <a:cs typeface="Calibri"/>
            </a:endParaRPr>
          </a:p>
          <a:p>
            <a:pPr marL="12700" marR="498475">
              <a:lnSpc>
                <a:spcPct val="154800"/>
              </a:lnSpc>
            </a:pP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dirty="0" sz="16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dirty="0" sz="16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Calibri"/>
                <a:cs typeface="Calibri"/>
              </a:rPr>
              <a:t>Tool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Usage</a:t>
            </a:r>
            <a:r>
              <a:rPr dirty="0" sz="16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0" b="1">
                <a:solidFill>
                  <a:srgbClr val="FFFFFF"/>
                </a:solidFill>
                <a:latin typeface="Calibri"/>
                <a:cs typeface="Calibri"/>
              </a:rPr>
              <a:t>Tool 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Reported</a:t>
            </a:r>
            <a:r>
              <a:rPr dirty="0" sz="16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Literature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Objective</a:t>
            </a:r>
            <a:r>
              <a:rPr dirty="0" sz="16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54700"/>
              </a:lnSpc>
            </a:pP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Timeline</a:t>
            </a:r>
            <a:r>
              <a:rPr dirty="0" sz="16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6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dirty="0" sz="16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proposal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16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Algorithm</a:t>
            </a:r>
            <a:endParaRPr sz="1600">
              <a:latin typeface="Calibri"/>
              <a:cs typeface="Calibri"/>
            </a:endParaRPr>
          </a:p>
          <a:p>
            <a:pPr marL="12700" marR="310515">
              <a:lnSpc>
                <a:spcPct val="154700"/>
              </a:lnSpc>
              <a:spcBef>
                <a:spcPts val="5"/>
              </a:spcBef>
            </a:pP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dirty="0" sz="16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done</a:t>
            </a:r>
            <a:r>
              <a:rPr dirty="0" sz="16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16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step</a:t>
            </a:r>
            <a:r>
              <a:rPr dirty="0" sz="1600" spc="-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description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r>
              <a:rPr dirty="0" sz="16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6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Discussion Summary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References.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dirty="0" spc="-50"/>
              <a:t>7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16295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58611" y="1193291"/>
            <a:ext cx="4023360" cy="4648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245"/>
              <a:t>INTRODUCTION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dirty="0" spc="-50"/>
              <a:t>7</a:t>
            </a:fld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just" marL="12700" marR="5715">
              <a:lnSpc>
                <a:spcPct val="100000"/>
              </a:lnSpc>
              <a:spcBef>
                <a:spcPts val="105"/>
              </a:spcBef>
            </a:pPr>
            <a:r>
              <a:rPr dirty="0" b="1">
                <a:latin typeface="Calibri"/>
                <a:cs typeface="Calibri"/>
              </a:rPr>
              <a:t>DEFINITION:</a:t>
            </a:r>
            <a:r>
              <a:rPr dirty="0" spc="80" b="1">
                <a:latin typeface="Calibri"/>
                <a:cs typeface="Calibri"/>
              </a:rPr>
              <a:t> </a:t>
            </a:r>
            <a:r>
              <a:rPr dirty="0"/>
              <a:t>Facial</a:t>
            </a:r>
            <a:r>
              <a:rPr dirty="0" spc="80"/>
              <a:t> </a:t>
            </a:r>
            <a:r>
              <a:rPr dirty="0"/>
              <a:t>recognition</a:t>
            </a:r>
            <a:r>
              <a:rPr dirty="0" spc="85"/>
              <a:t> </a:t>
            </a:r>
            <a:r>
              <a:rPr dirty="0"/>
              <a:t>is</a:t>
            </a:r>
            <a:r>
              <a:rPr dirty="0" spc="85"/>
              <a:t> </a:t>
            </a:r>
            <a:r>
              <a:rPr dirty="0"/>
              <a:t>a</a:t>
            </a:r>
            <a:r>
              <a:rPr dirty="0" spc="85"/>
              <a:t> </a:t>
            </a:r>
            <a:r>
              <a:rPr dirty="0"/>
              <a:t>biometric</a:t>
            </a:r>
            <a:r>
              <a:rPr dirty="0" spc="85"/>
              <a:t> </a:t>
            </a:r>
            <a:r>
              <a:rPr dirty="0"/>
              <a:t>technology</a:t>
            </a:r>
            <a:r>
              <a:rPr dirty="0" spc="80"/>
              <a:t> </a:t>
            </a:r>
            <a:r>
              <a:rPr dirty="0" spc="-20"/>
              <a:t>that </a:t>
            </a:r>
            <a:r>
              <a:rPr dirty="0"/>
              <a:t>identifies</a:t>
            </a:r>
            <a:r>
              <a:rPr dirty="0" spc="290"/>
              <a:t> </a:t>
            </a:r>
            <a:r>
              <a:rPr dirty="0"/>
              <a:t>or</a:t>
            </a:r>
            <a:r>
              <a:rPr dirty="0" spc="275"/>
              <a:t> </a:t>
            </a:r>
            <a:r>
              <a:rPr dirty="0"/>
              <a:t>verifies</a:t>
            </a:r>
            <a:r>
              <a:rPr dirty="0" spc="285"/>
              <a:t> </a:t>
            </a:r>
            <a:r>
              <a:rPr dirty="0"/>
              <a:t>individuals</a:t>
            </a:r>
            <a:r>
              <a:rPr dirty="0" spc="275"/>
              <a:t> </a:t>
            </a:r>
            <a:r>
              <a:rPr dirty="0"/>
              <a:t>by</a:t>
            </a:r>
            <a:r>
              <a:rPr dirty="0" spc="280"/>
              <a:t> </a:t>
            </a:r>
            <a:r>
              <a:rPr dirty="0"/>
              <a:t>analyzing</a:t>
            </a:r>
            <a:r>
              <a:rPr dirty="0" spc="275"/>
              <a:t> </a:t>
            </a:r>
            <a:r>
              <a:rPr dirty="0"/>
              <a:t>patterns</a:t>
            </a:r>
            <a:r>
              <a:rPr dirty="0" spc="275"/>
              <a:t> </a:t>
            </a:r>
            <a:r>
              <a:rPr dirty="0" spc="-10"/>
              <a:t>based </a:t>
            </a:r>
            <a:r>
              <a:rPr dirty="0"/>
              <a:t>on</a:t>
            </a:r>
            <a:r>
              <a:rPr dirty="0" spc="-70"/>
              <a:t> </a:t>
            </a:r>
            <a:r>
              <a:rPr dirty="0"/>
              <a:t>the</a:t>
            </a:r>
            <a:r>
              <a:rPr dirty="0" spc="-50"/>
              <a:t> </a:t>
            </a:r>
            <a:r>
              <a:rPr dirty="0"/>
              <a:t>person's</a:t>
            </a:r>
            <a:r>
              <a:rPr dirty="0" spc="-50"/>
              <a:t> </a:t>
            </a:r>
            <a:r>
              <a:rPr dirty="0"/>
              <a:t>facial</a:t>
            </a:r>
            <a:r>
              <a:rPr dirty="0" spc="-60"/>
              <a:t> </a:t>
            </a:r>
            <a:r>
              <a:rPr dirty="0" spc="-10"/>
              <a:t>contours.</a:t>
            </a:r>
          </a:p>
          <a:p>
            <a:pPr algn="just" marL="12700" marR="5715">
              <a:lnSpc>
                <a:spcPct val="100000"/>
              </a:lnSpc>
              <a:spcBef>
                <a:spcPts val="994"/>
              </a:spcBef>
            </a:pPr>
            <a:r>
              <a:rPr dirty="0" b="1">
                <a:latin typeface="Calibri"/>
                <a:cs typeface="Calibri"/>
              </a:rPr>
              <a:t>IMPORTANCE:</a:t>
            </a:r>
            <a:r>
              <a:rPr dirty="0" spc="35" b="1">
                <a:latin typeface="Calibri"/>
                <a:cs typeface="Calibri"/>
              </a:rPr>
              <a:t> </a:t>
            </a:r>
            <a:r>
              <a:rPr dirty="0"/>
              <a:t>It</a:t>
            </a:r>
            <a:r>
              <a:rPr dirty="0" spc="45"/>
              <a:t> </a:t>
            </a:r>
            <a:r>
              <a:rPr dirty="0"/>
              <a:t>plays</a:t>
            </a:r>
            <a:r>
              <a:rPr dirty="0" spc="35"/>
              <a:t> </a:t>
            </a:r>
            <a:r>
              <a:rPr dirty="0"/>
              <a:t>a</a:t>
            </a:r>
            <a:r>
              <a:rPr dirty="0" spc="35"/>
              <a:t> </a:t>
            </a:r>
            <a:r>
              <a:rPr dirty="0"/>
              <a:t>crucial</a:t>
            </a:r>
            <a:r>
              <a:rPr dirty="0" spc="45"/>
              <a:t> </a:t>
            </a:r>
            <a:r>
              <a:rPr dirty="0"/>
              <a:t>role</a:t>
            </a:r>
            <a:r>
              <a:rPr dirty="0" spc="45"/>
              <a:t> </a:t>
            </a:r>
            <a:r>
              <a:rPr dirty="0"/>
              <a:t>in</a:t>
            </a:r>
            <a:r>
              <a:rPr dirty="0" spc="40"/>
              <a:t> </a:t>
            </a:r>
            <a:r>
              <a:rPr dirty="0"/>
              <a:t>security,</a:t>
            </a:r>
            <a:r>
              <a:rPr dirty="0" spc="35"/>
              <a:t> </a:t>
            </a:r>
            <a:r>
              <a:rPr dirty="0" spc="-10"/>
              <a:t>identification, </a:t>
            </a:r>
            <a:r>
              <a:rPr dirty="0"/>
              <a:t>and</a:t>
            </a:r>
            <a:r>
              <a:rPr dirty="0" spc="-40"/>
              <a:t> </a:t>
            </a:r>
            <a:r>
              <a:rPr dirty="0"/>
              <a:t>access</a:t>
            </a:r>
            <a:r>
              <a:rPr dirty="0" spc="-25"/>
              <a:t> </a:t>
            </a:r>
            <a:r>
              <a:rPr dirty="0" spc="-10"/>
              <a:t>control.</a:t>
            </a:r>
          </a:p>
          <a:p>
            <a:pPr algn="just" marL="12700" marR="5080">
              <a:lnSpc>
                <a:spcPct val="100000"/>
              </a:lnSpc>
              <a:spcBef>
                <a:spcPts val="1010"/>
              </a:spcBef>
            </a:pPr>
            <a:r>
              <a:rPr dirty="0" b="1">
                <a:latin typeface="Calibri"/>
                <a:cs typeface="Calibri"/>
              </a:rPr>
              <a:t>APPLICATIONS:</a:t>
            </a:r>
            <a:r>
              <a:rPr dirty="0" spc="325" b="1">
                <a:latin typeface="Calibri"/>
                <a:cs typeface="Calibri"/>
              </a:rPr>
              <a:t> </a:t>
            </a:r>
            <a:r>
              <a:rPr dirty="0"/>
              <a:t>Facial</a:t>
            </a:r>
            <a:r>
              <a:rPr dirty="0" spc="315"/>
              <a:t> </a:t>
            </a:r>
            <a:r>
              <a:rPr dirty="0"/>
              <a:t>recognition</a:t>
            </a:r>
            <a:r>
              <a:rPr dirty="0" spc="325"/>
              <a:t> </a:t>
            </a:r>
            <a:r>
              <a:rPr dirty="0"/>
              <a:t>is</a:t>
            </a:r>
            <a:r>
              <a:rPr dirty="0" spc="325"/>
              <a:t> </a:t>
            </a:r>
            <a:r>
              <a:rPr dirty="0"/>
              <a:t>used</a:t>
            </a:r>
            <a:r>
              <a:rPr dirty="0" spc="330"/>
              <a:t> </a:t>
            </a:r>
            <a:r>
              <a:rPr dirty="0"/>
              <a:t>in</a:t>
            </a:r>
            <a:r>
              <a:rPr dirty="0" spc="320"/>
              <a:t> </a:t>
            </a:r>
            <a:r>
              <a:rPr dirty="0"/>
              <a:t>various</a:t>
            </a:r>
            <a:r>
              <a:rPr dirty="0" spc="320"/>
              <a:t> </a:t>
            </a:r>
            <a:r>
              <a:rPr dirty="0" spc="-10"/>
              <a:t>sectors </a:t>
            </a:r>
            <a:r>
              <a:rPr dirty="0"/>
              <a:t>including</a:t>
            </a:r>
            <a:r>
              <a:rPr dirty="0" spc="400"/>
              <a:t> </a:t>
            </a:r>
            <a:r>
              <a:rPr dirty="0"/>
              <a:t>law</a:t>
            </a:r>
            <a:r>
              <a:rPr dirty="0" spc="380"/>
              <a:t> </a:t>
            </a:r>
            <a:r>
              <a:rPr dirty="0"/>
              <a:t>enforcement,</a:t>
            </a:r>
            <a:r>
              <a:rPr dirty="0" spc="385"/>
              <a:t> </a:t>
            </a:r>
            <a:r>
              <a:rPr dirty="0"/>
              <a:t>banking,</a:t>
            </a:r>
            <a:r>
              <a:rPr dirty="0" spc="409"/>
              <a:t> </a:t>
            </a:r>
            <a:r>
              <a:rPr dirty="0"/>
              <a:t>retail,</a:t>
            </a:r>
            <a:r>
              <a:rPr dirty="0" spc="409"/>
              <a:t> </a:t>
            </a:r>
            <a:r>
              <a:rPr dirty="0"/>
              <a:t>and</a:t>
            </a:r>
            <a:r>
              <a:rPr dirty="0" spc="400"/>
              <a:t> </a:t>
            </a:r>
            <a:r>
              <a:rPr dirty="0" spc="-10"/>
              <a:t>attendance management.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1348085" cy="6858000"/>
            <a:chOff x="0" y="0"/>
            <a:chExt cx="1134808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999" cy="68579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1135380"/>
              <a:ext cx="5251704" cy="36576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6175628" y="1171448"/>
            <a:ext cx="280670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600" spc="-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600" spc="-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6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600" spc="114" b="1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600" spc="-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600" spc="-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dirty="0" sz="1600" spc="-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600" spc="-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20" b="1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dirty="0" sz="1600" spc="-1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spc="-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600" spc="-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600" spc="120" b="1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600" spc="-1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600" spc="-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600" spc="-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0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dirty="0" spc="-50"/>
              <a:t>7</a:t>
            </a:fld>
          </a:p>
        </p:txBody>
      </p:sp>
      <p:sp>
        <p:nvSpPr>
          <p:cNvPr id="6" name="object 6" descr=""/>
          <p:cNvSpPr txBox="1"/>
          <p:nvPr/>
        </p:nvSpPr>
        <p:spPr>
          <a:xfrm>
            <a:off x="5613653" y="1941067"/>
            <a:ext cx="6442710" cy="4171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4290">
              <a:lnSpc>
                <a:spcPct val="100000"/>
              </a:lnSpc>
              <a:spcBef>
                <a:spcPts val="95"/>
              </a:spcBef>
              <a:tabLst>
                <a:tab pos="1286510" algn="l"/>
                <a:tab pos="1305560" algn="l"/>
                <a:tab pos="2101215" algn="l"/>
                <a:tab pos="2929255" algn="l"/>
                <a:tab pos="3604260" algn="l"/>
                <a:tab pos="4173854" algn="l"/>
                <a:tab pos="5013960" algn="l"/>
                <a:tab pos="5927090" algn="l"/>
              </a:tabLst>
            </a:pPr>
            <a:r>
              <a:rPr dirty="0" sz="1600" spc="-20" b="1">
                <a:latin typeface="Arial"/>
                <a:cs typeface="Arial"/>
              </a:rPr>
              <a:t>O</a:t>
            </a:r>
            <a:r>
              <a:rPr dirty="0" sz="1600" spc="-15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P</a:t>
            </a:r>
            <a:r>
              <a:rPr dirty="0" sz="1600" spc="-14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</a:t>
            </a:r>
            <a:r>
              <a:rPr dirty="0" sz="1600" spc="-14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N</a:t>
            </a:r>
            <a:r>
              <a:rPr dirty="0" sz="1600" spc="-14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</a:t>
            </a:r>
            <a:r>
              <a:rPr dirty="0" sz="1600" spc="-1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V</a:t>
            </a:r>
            <a:r>
              <a:rPr dirty="0" sz="1600" spc="-229" b="1">
                <a:latin typeface="Arial"/>
                <a:cs typeface="Arial"/>
              </a:rPr>
              <a:t> </a:t>
            </a:r>
            <a:r>
              <a:rPr dirty="0" sz="1600" spc="-50" b="1">
                <a:latin typeface="Arial"/>
                <a:cs typeface="Arial"/>
              </a:rPr>
              <a:t>:</a:t>
            </a:r>
            <a:r>
              <a:rPr dirty="0" sz="1600" b="1">
                <a:latin typeface="Arial"/>
                <a:cs typeface="Arial"/>
              </a:rPr>
              <a:t>	</a:t>
            </a:r>
            <a:r>
              <a:rPr dirty="0" sz="1600" spc="225">
                <a:latin typeface="Arial MT"/>
                <a:cs typeface="Arial MT"/>
              </a:rPr>
              <a:t>open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-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s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u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r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e</a:t>
            </a:r>
            <a:r>
              <a:rPr dirty="0" sz="1600">
                <a:latin typeface="Arial MT"/>
                <a:cs typeface="Arial MT"/>
              </a:rPr>
              <a:t>	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m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p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u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r</a:t>
            </a:r>
            <a:r>
              <a:rPr dirty="0" sz="1600">
                <a:latin typeface="Arial MT"/>
                <a:cs typeface="Arial MT"/>
              </a:rPr>
              <a:t>	</a:t>
            </a:r>
            <a:r>
              <a:rPr dirty="0" sz="1600" spc="-10">
                <a:latin typeface="Arial MT"/>
                <a:cs typeface="Arial MT"/>
              </a:rPr>
              <a:t>v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s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n</a:t>
            </a:r>
            <a:r>
              <a:rPr dirty="0" sz="1600">
                <a:latin typeface="Arial MT"/>
                <a:cs typeface="Arial MT"/>
              </a:rPr>
              <a:t>	l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b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r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r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y</a:t>
            </a:r>
            <a:r>
              <a:rPr dirty="0" sz="1600">
                <a:latin typeface="Arial MT"/>
                <a:cs typeface="Arial MT"/>
              </a:rPr>
              <a:t>	w</a:t>
            </a:r>
            <a:r>
              <a:rPr dirty="0" sz="1600" spc="-16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h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x</a:t>
            </a:r>
            <a:r>
              <a:rPr dirty="0" sz="1600" spc="-15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s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v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e</a:t>
            </a:r>
            <a:r>
              <a:rPr dirty="0" sz="1600">
                <a:latin typeface="Arial MT"/>
                <a:cs typeface="Arial MT"/>
              </a:rPr>
              <a:t>		</a:t>
            </a:r>
            <a:r>
              <a:rPr dirty="0" sz="1600" spc="-10">
                <a:latin typeface="Arial MT"/>
                <a:cs typeface="Arial MT"/>
              </a:rPr>
              <a:t>f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l</a:t>
            </a:r>
            <a:r>
              <a:rPr dirty="0" sz="1600">
                <a:latin typeface="Arial MT"/>
                <a:cs typeface="Arial MT"/>
              </a:rPr>
              <a:t>	</a:t>
            </a:r>
            <a:r>
              <a:rPr dirty="0" sz="1600" spc="-20">
                <a:latin typeface="Arial MT"/>
                <a:cs typeface="Arial MT"/>
              </a:rPr>
              <a:t>r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g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n</a:t>
            </a:r>
            <a:r>
              <a:rPr dirty="0" sz="1600">
                <a:latin typeface="Arial MT"/>
                <a:cs typeface="Arial MT"/>
              </a:rPr>
              <a:t>	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p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b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l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s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00">
              <a:latin typeface="Arial MT"/>
              <a:cs typeface="Arial MT"/>
            </a:endParaRPr>
          </a:p>
          <a:p>
            <a:pPr marL="12700" marR="1043305">
              <a:lnSpc>
                <a:spcPct val="100000"/>
              </a:lnSpc>
              <a:tabLst>
                <a:tab pos="840105" algn="l"/>
                <a:tab pos="1388745" algn="l"/>
                <a:tab pos="1422400" algn="l"/>
                <a:tab pos="1968500" algn="l"/>
                <a:tab pos="2301240" algn="l"/>
                <a:tab pos="3373754" algn="l"/>
                <a:tab pos="3473450" algn="l"/>
                <a:tab pos="4169410" algn="l"/>
              </a:tabLst>
            </a:pPr>
            <a:r>
              <a:rPr dirty="0" sz="1600" b="1">
                <a:latin typeface="Arial"/>
                <a:cs typeface="Arial"/>
              </a:rPr>
              <a:t>D</a:t>
            </a:r>
            <a:r>
              <a:rPr dirty="0" sz="1600" spc="-1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L</a:t>
            </a:r>
            <a:r>
              <a:rPr dirty="0" sz="1600" spc="-15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I</a:t>
            </a:r>
            <a:r>
              <a:rPr dirty="0" sz="1600" spc="-1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B</a:t>
            </a:r>
            <a:r>
              <a:rPr dirty="0" sz="1600" spc="-150" b="1">
                <a:latin typeface="Arial"/>
                <a:cs typeface="Arial"/>
              </a:rPr>
              <a:t> </a:t>
            </a:r>
            <a:r>
              <a:rPr dirty="0" sz="1600" spc="-50" b="1">
                <a:latin typeface="Arial"/>
                <a:cs typeface="Arial"/>
              </a:rPr>
              <a:t>:</a:t>
            </a:r>
            <a:r>
              <a:rPr dirty="0" sz="1600" b="1">
                <a:latin typeface="Arial"/>
                <a:cs typeface="Arial"/>
              </a:rPr>
              <a:t>	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+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+</a:t>
            </a:r>
            <a:r>
              <a:rPr dirty="0" sz="1600">
                <a:latin typeface="Arial MT"/>
                <a:cs typeface="Arial MT"/>
              </a:rPr>
              <a:t>	l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b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r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r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y</a:t>
            </a:r>
            <a:r>
              <a:rPr dirty="0" sz="1600">
                <a:latin typeface="Arial MT"/>
                <a:cs typeface="Arial MT"/>
              </a:rPr>
              <a:t>	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f</a:t>
            </a:r>
            <a:r>
              <a:rPr dirty="0" sz="1600" spc="-17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f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r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60">
                <a:latin typeface="Arial MT"/>
                <a:cs typeface="Arial MT"/>
              </a:rPr>
              <a:t>g</a:t>
            </a:r>
            <a:r>
              <a:rPr dirty="0" sz="1600">
                <a:latin typeface="Arial MT"/>
                <a:cs typeface="Arial MT"/>
              </a:rPr>
              <a:t>	</a:t>
            </a:r>
            <a:r>
              <a:rPr dirty="0" sz="1600" spc="-10">
                <a:latin typeface="Arial MT"/>
                <a:cs typeface="Arial MT"/>
              </a:rPr>
              <a:t>f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l</a:t>
            </a:r>
            <a:r>
              <a:rPr dirty="0" sz="1600">
                <a:latin typeface="Arial MT"/>
                <a:cs typeface="Arial MT"/>
              </a:rPr>
              <a:t>	d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60">
                <a:latin typeface="Arial MT"/>
                <a:cs typeface="Arial MT"/>
              </a:rPr>
              <a:t>,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l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g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m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,</a:t>
            </a:r>
            <a:r>
              <a:rPr dirty="0" sz="1600">
                <a:latin typeface="Arial MT"/>
                <a:cs typeface="Arial MT"/>
              </a:rPr>
              <a:t>		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d</a:t>
            </a:r>
            <a:r>
              <a:rPr dirty="0" sz="1600">
                <a:latin typeface="Arial MT"/>
                <a:cs typeface="Arial MT"/>
              </a:rPr>
              <a:t>	</a:t>
            </a:r>
            <a:r>
              <a:rPr dirty="0" sz="1600" spc="-20">
                <a:latin typeface="Arial MT"/>
                <a:cs typeface="Arial MT"/>
              </a:rPr>
              <a:t>r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g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n</a:t>
            </a:r>
            <a:r>
              <a:rPr dirty="0" sz="1600">
                <a:latin typeface="Arial MT"/>
                <a:cs typeface="Arial MT"/>
              </a:rPr>
              <a:t>		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l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g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r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h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m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s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1225550" algn="l"/>
                <a:tab pos="3281679" algn="l"/>
                <a:tab pos="4898390" algn="l"/>
              </a:tabLst>
            </a:pPr>
            <a:r>
              <a:rPr dirty="0" sz="1600" b="1">
                <a:latin typeface="Arial"/>
                <a:cs typeface="Arial"/>
              </a:rPr>
              <a:t>A</a:t>
            </a:r>
            <a:r>
              <a:rPr dirty="0" sz="1600" spc="-195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M</a:t>
            </a:r>
            <a:r>
              <a:rPr dirty="0" sz="1600" spc="-13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</a:t>
            </a:r>
            <a:r>
              <a:rPr dirty="0" sz="1600" spc="-17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Z</a:t>
            </a:r>
            <a:r>
              <a:rPr dirty="0" sz="1600" spc="-135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O</a:t>
            </a:r>
            <a:r>
              <a:rPr dirty="0" sz="1600" spc="-140" b="1">
                <a:latin typeface="Arial"/>
                <a:cs typeface="Arial"/>
              </a:rPr>
              <a:t> </a:t>
            </a:r>
            <a:r>
              <a:rPr dirty="0" sz="1600" spc="-50" b="1">
                <a:latin typeface="Arial"/>
                <a:cs typeface="Arial"/>
              </a:rPr>
              <a:t>N</a:t>
            </a:r>
            <a:r>
              <a:rPr dirty="0" sz="1600" b="1">
                <a:latin typeface="Arial"/>
                <a:cs typeface="Arial"/>
              </a:rPr>
              <a:t>	R</a:t>
            </a:r>
            <a:r>
              <a:rPr dirty="0" sz="1600" spc="-1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</a:t>
            </a:r>
            <a:r>
              <a:rPr dirty="0" sz="1600" spc="-14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K</a:t>
            </a:r>
            <a:r>
              <a:rPr dirty="0" sz="1600" spc="-145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O</a:t>
            </a:r>
            <a:r>
              <a:rPr dirty="0" sz="1600" spc="-155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G</a:t>
            </a:r>
            <a:r>
              <a:rPr dirty="0" sz="1600" spc="-1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N</a:t>
            </a:r>
            <a:r>
              <a:rPr dirty="0" sz="1600" spc="-15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I</a:t>
            </a:r>
            <a:r>
              <a:rPr dirty="0" sz="1600" spc="-14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T</a:t>
            </a:r>
            <a:r>
              <a:rPr dirty="0" sz="1600" spc="-150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I</a:t>
            </a:r>
            <a:r>
              <a:rPr dirty="0" sz="1600" spc="-145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O</a:t>
            </a:r>
            <a:r>
              <a:rPr dirty="0" sz="1600" spc="-15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N</a:t>
            </a:r>
            <a:r>
              <a:rPr dirty="0" sz="1600" spc="-150" b="1">
                <a:latin typeface="Arial"/>
                <a:cs typeface="Arial"/>
              </a:rPr>
              <a:t> </a:t>
            </a:r>
            <a:r>
              <a:rPr dirty="0" sz="1600" spc="-50" b="1">
                <a:latin typeface="Arial"/>
                <a:cs typeface="Arial"/>
              </a:rPr>
              <a:t>:</a:t>
            </a:r>
            <a:r>
              <a:rPr dirty="0" sz="1600" b="1">
                <a:latin typeface="Arial"/>
                <a:cs typeface="Arial"/>
              </a:rPr>
              <a:t>	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l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u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d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-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b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s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d</a:t>
            </a:r>
            <a:r>
              <a:rPr dirty="0" sz="1600">
                <a:latin typeface="Arial MT"/>
                <a:cs typeface="Arial MT"/>
              </a:rPr>
              <a:t>	</a:t>
            </a:r>
            <a:r>
              <a:rPr dirty="0" sz="1600" spc="-10">
                <a:latin typeface="Arial MT"/>
                <a:cs typeface="Arial MT"/>
              </a:rPr>
              <a:t>s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r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v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e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1270635" algn="l"/>
                <a:tab pos="2066289" algn="l"/>
                <a:tab pos="3196590" algn="l"/>
                <a:tab pos="3742690" algn="l"/>
                <a:tab pos="5247005" algn="l"/>
              </a:tabLst>
            </a:pPr>
            <a:r>
              <a:rPr dirty="0" sz="1600">
                <a:latin typeface="Arial MT"/>
                <a:cs typeface="Arial MT"/>
              </a:rPr>
              <a:t>p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r</a:t>
            </a:r>
            <a:r>
              <a:rPr dirty="0" sz="1600" spc="-15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v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d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g</a:t>
            </a:r>
            <a:r>
              <a:rPr dirty="0" sz="1600">
                <a:latin typeface="Arial MT"/>
                <a:cs typeface="Arial MT"/>
              </a:rPr>
              <a:t>	</a:t>
            </a:r>
            <a:r>
              <a:rPr dirty="0" sz="1600" spc="-10">
                <a:latin typeface="Arial MT"/>
                <a:cs typeface="Arial MT"/>
              </a:rPr>
              <a:t>f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l</a:t>
            </a:r>
            <a:r>
              <a:rPr dirty="0" sz="1600">
                <a:latin typeface="Arial MT"/>
                <a:cs typeface="Arial MT"/>
              </a:rPr>
              <a:t>	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l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y</a:t>
            </a:r>
            <a:r>
              <a:rPr dirty="0" sz="1600" spc="-16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s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s</a:t>
            </a:r>
            <a:r>
              <a:rPr dirty="0" sz="1600">
                <a:latin typeface="Arial MT"/>
                <a:cs typeface="Arial MT"/>
              </a:rPr>
              <a:t>	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d</a:t>
            </a:r>
            <a:r>
              <a:rPr dirty="0" sz="1600">
                <a:latin typeface="Arial MT"/>
                <a:cs typeface="Arial MT"/>
              </a:rPr>
              <a:t>	</a:t>
            </a:r>
            <a:r>
              <a:rPr dirty="0" sz="1600" spc="-10">
                <a:latin typeface="Arial MT"/>
                <a:cs typeface="Arial MT"/>
              </a:rPr>
              <a:t>r</a:t>
            </a:r>
            <a:r>
              <a:rPr dirty="0" sz="1600" spc="-15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g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n</a:t>
            </a:r>
            <a:r>
              <a:rPr dirty="0" sz="1600">
                <a:latin typeface="Arial MT"/>
                <a:cs typeface="Arial MT"/>
              </a:rPr>
              <a:t>	</a:t>
            </a:r>
            <a:r>
              <a:rPr dirty="0" sz="1600" spc="-10">
                <a:latin typeface="Arial MT"/>
                <a:cs typeface="Arial MT"/>
              </a:rPr>
              <a:t>f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u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r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619125" algn="l"/>
                <a:tab pos="1247775" algn="l"/>
              </a:tabLst>
            </a:pPr>
            <a:r>
              <a:rPr dirty="0" sz="1600">
                <a:latin typeface="Arial MT"/>
                <a:cs typeface="Arial MT"/>
              </a:rPr>
              <a:t>w</a:t>
            </a:r>
            <a:r>
              <a:rPr dirty="0" sz="1600" spc="-16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h</a:t>
            </a:r>
            <a:r>
              <a:rPr dirty="0" sz="1600">
                <a:latin typeface="Arial MT"/>
                <a:cs typeface="Arial MT"/>
              </a:rPr>
              <a:t>	h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g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h</a:t>
            </a:r>
            <a:r>
              <a:rPr dirty="0" sz="1600">
                <a:latin typeface="Arial MT"/>
                <a:cs typeface="Arial MT"/>
              </a:rPr>
              <a:t>	</a:t>
            </a:r>
            <a:r>
              <a:rPr dirty="0" sz="1600" spc="-10">
                <a:latin typeface="Arial MT"/>
                <a:cs typeface="Arial MT"/>
              </a:rPr>
              <a:t>s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l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b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l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5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45">
                <a:latin typeface="Arial MT"/>
                <a:cs typeface="Arial MT"/>
              </a:rPr>
              <a:t>y.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tabLst>
                <a:tab pos="558165" algn="l"/>
                <a:tab pos="1517015" algn="l"/>
                <a:tab pos="1660525" algn="l"/>
                <a:tab pos="2310765" algn="l"/>
                <a:tab pos="2519680" algn="l"/>
                <a:tab pos="2640965" algn="l"/>
                <a:tab pos="3420745" algn="l"/>
                <a:tab pos="3592195" algn="l"/>
                <a:tab pos="4078604" algn="l"/>
                <a:tab pos="4946015" algn="l"/>
                <a:tab pos="5699125" algn="l"/>
              </a:tabLst>
            </a:pPr>
            <a:r>
              <a:rPr dirty="0" sz="1600" spc="-20" b="1">
                <a:latin typeface="Arial"/>
                <a:cs typeface="Arial"/>
              </a:rPr>
              <a:t>M</a:t>
            </a:r>
            <a:r>
              <a:rPr dirty="0" sz="1600" spc="-14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I</a:t>
            </a:r>
            <a:r>
              <a:rPr dirty="0" sz="1600" spc="-14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</a:t>
            </a:r>
            <a:r>
              <a:rPr dirty="0" sz="1600" spc="-1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R</a:t>
            </a:r>
            <a:r>
              <a:rPr dirty="0" sz="1600" spc="-145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O</a:t>
            </a:r>
            <a:r>
              <a:rPr dirty="0" sz="1600" spc="-15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S</a:t>
            </a:r>
            <a:r>
              <a:rPr dirty="0" sz="1600" spc="-140" b="1">
                <a:latin typeface="Arial"/>
                <a:cs typeface="Arial"/>
              </a:rPr>
              <a:t> </a:t>
            </a:r>
            <a:r>
              <a:rPr dirty="0" sz="1600" spc="-20" b="1">
                <a:latin typeface="Arial"/>
                <a:cs typeface="Arial"/>
              </a:rPr>
              <a:t>O</a:t>
            </a:r>
            <a:r>
              <a:rPr dirty="0" sz="1600" spc="-15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F</a:t>
            </a:r>
            <a:r>
              <a:rPr dirty="0" sz="1600" spc="-145" b="1">
                <a:latin typeface="Arial"/>
                <a:cs typeface="Arial"/>
              </a:rPr>
              <a:t> </a:t>
            </a:r>
            <a:r>
              <a:rPr dirty="0" sz="1600" spc="-50" b="1">
                <a:latin typeface="Arial"/>
                <a:cs typeface="Arial"/>
              </a:rPr>
              <a:t>T</a:t>
            </a:r>
            <a:r>
              <a:rPr dirty="0" sz="1600" b="1">
                <a:latin typeface="Arial"/>
                <a:cs typeface="Arial"/>
              </a:rPr>
              <a:t>	A</a:t>
            </a:r>
            <a:r>
              <a:rPr dirty="0" sz="1600" spc="-19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Z</a:t>
            </a:r>
            <a:r>
              <a:rPr dirty="0" sz="1600" spc="-1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U</a:t>
            </a:r>
            <a:r>
              <a:rPr dirty="0" sz="1600" spc="-1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R</a:t>
            </a:r>
            <a:r>
              <a:rPr dirty="0" sz="1600" spc="-150" b="1">
                <a:latin typeface="Arial"/>
                <a:cs typeface="Arial"/>
              </a:rPr>
              <a:t> </a:t>
            </a:r>
            <a:r>
              <a:rPr dirty="0" sz="1600" spc="-50" b="1">
                <a:latin typeface="Arial"/>
                <a:cs typeface="Arial"/>
              </a:rPr>
              <a:t>E</a:t>
            </a:r>
            <a:r>
              <a:rPr dirty="0" sz="1600" b="1">
                <a:latin typeface="Arial"/>
                <a:cs typeface="Arial"/>
              </a:rPr>
              <a:t>		F</a:t>
            </a:r>
            <a:r>
              <a:rPr dirty="0" sz="1600" spc="-24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</a:t>
            </a:r>
            <a:r>
              <a:rPr dirty="0" sz="1600" spc="-19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</a:t>
            </a:r>
            <a:r>
              <a:rPr dirty="0" sz="1600" spc="-150" b="1">
                <a:latin typeface="Arial"/>
                <a:cs typeface="Arial"/>
              </a:rPr>
              <a:t> </a:t>
            </a:r>
            <a:r>
              <a:rPr dirty="0" sz="1600" spc="-50" b="1">
                <a:latin typeface="Arial"/>
                <a:cs typeface="Arial"/>
              </a:rPr>
              <a:t>E</a:t>
            </a:r>
            <a:r>
              <a:rPr dirty="0" sz="1600" b="1">
                <a:latin typeface="Arial"/>
                <a:cs typeface="Arial"/>
              </a:rPr>
              <a:t>	A</a:t>
            </a:r>
            <a:r>
              <a:rPr dirty="0" sz="1600" spc="-19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P</a:t>
            </a:r>
            <a:r>
              <a:rPr dirty="0" sz="1600" spc="-14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I</a:t>
            </a:r>
            <a:r>
              <a:rPr dirty="0" sz="1600" spc="-150" b="1">
                <a:latin typeface="Arial"/>
                <a:cs typeface="Arial"/>
              </a:rPr>
              <a:t> </a:t>
            </a:r>
            <a:r>
              <a:rPr dirty="0" sz="1600" spc="-50" b="1">
                <a:latin typeface="Arial"/>
                <a:cs typeface="Arial"/>
              </a:rPr>
              <a:t>:</a:t>
            </a:r>
            <a:r>
              <a:rPr dirty="0" sz="1600" b="1">
                <a:latin typeface="Arial"/>
                <a:cs typeface="Arial"/>
              </a:rPr>
              <a:t>	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l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u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d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-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b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s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d</a:t>
            </a:r>
            <a:r>
              <a:rPr dirty="0" sz="1600">
                <a:latin typeface="Arial MT"/>
                <a:cs typeface="Arial MT"/>
              </a:rPr>
              <a:t>	</a:t>
            </a:r>
            <a:r>
              <a:rPr dirty="0" sz="1600" spc="-10">
                <a:latin typeface="Arial MT"/>
                <a:cs typeface="Arial MT"/>
              </a:rPr>
              <a:t>f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l </a:t>
            </a:r>
            <a:r>
              <a:rPr dirty="0" sz="1600" spc="-20">
                <a:latin typeface="Arial MT"/>
                <a:cs typeface="Arial MT"/>
              </a:rPr>
              <a:t>r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g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n</a:t>
            </a:r>
            <a:r>
              <a:rPr dirty="0" sz="1600">
                <a:latin typeface="Arial MT"/>
                <a:cs typeface="Arial MT"/>
              </a:rPr>
              <a:t>	</a:t>
            </a:r>
            <a:r>
              <a:rPr dirty="0" sz="1600" spc="-10">
                <a:latin typeface="Arial MT"/>
                <a:cs typeface="Arial MT"/>
              </a:rPr>
              <a:t>s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r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v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e</a:t>
            </a:r>
            <a:r>
              <a:rPr dirty="0" sz="1600">
                <a:latin typeface="Arial MT"/>
                <a:cs typeface="Arial MT"/>
              </a:rPr>
              <a:t>	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f</a:t>
            </a:r>
            <a:r>
              <a:rPr dirty="0" sz="1600" spc="-17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f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r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g</a:t>
            </a:r>
            <a:r>
              <a:rPr dirty="0" sz="1600">
                <a:latin typeface="Arial MT"/>
                <a:cs typeface="Arial MT"/>
              </a:rPr>
              <a:t>	d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,</a:t>
            </a:r>
            <a:r>
              <a:rPr dirty="0" sz="1600">
                <a:latin typeface="Arial MT"/>
                <a:cs typeface="Arial MT"/>
              </a:rPr>
              <a:t>	</a:t>
            </a:r>
            <a:r>
              <a:rPr dirty="0" sz="1600" spc="-10">
                <a:latin typeface="Arial MT"/>
                <a:cs typeface="Arial MT"/>
              </a:rPr>
              <a:t>v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r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f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65">
                <a:latin typeface="Arial MT"/>
                <a:cs typeface="Arial MT"/>
              </a:rPr>
              <a:t>,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d</a:t>
            </a:r>
            <a:r>
              <a:rPr dirty="0" sz="1600">
                <a:latin typeface="Arial MT"/>
                <a:cs typeface="Arial MT"/>
              </a:rPr>
              <a:t>	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d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f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n</a:t>
            </a:r>
            <a:r>
              <a:rPr dirty="0" sz="1600">
                <a:latin typeface="Arial MT"/>
                <a:cs typeface="Arial MT"/>
              </a:rPr>
              <a:t>	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p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b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l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s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600">
              <a:latin typeface="Arial MT"/>
              <a:cs typeface="Arial MT"/>
            </a:endParaRPr>
          </a:p>
          <a:p>
            <a:pPr marL="12700" marR="438784">
              <a:lnSpc>
                <a:spcPct val="100000"/>
              </a:lnSpc>
              <a:tabLst>
                <a:tab pos="1221105" algn="l"/>
                <a:tab pos="1270635" algn="l"/>
                <a:tab pos="2697480" algn="l"/>
                <a:tab pos="3235325" algn="l"/>
                <a:tab pos="3493135" algn="l"/>
                <a:tab pos="4030979" algn="l"/>
                <a:tab pos="4997450" algn="l"/>
                <a:tab pos="5160010" algn="l"/>
              </a:tabLst>
            </a:pPr>
            <a:r>
              <a:rPr dirty="0" sz="1600" b="1">
                <a:latin typeface="Arial"/>
                <a:cs typeface="Arial"/>
              </a:rPr>
              <a:t>F</a:t>
            </a:r>
            <a:r>
              <a:rPr dirty="0" sz="1600" spc="-2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A</a:t>
            </a:r>
            <a:r>
              <a:rPr dirty="0" sz="1600" spc="-19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C</a:t>
            </a:r>
            <a:r>
              <a:rPr dirty="0" sz="1600" spc="-15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E</a:t>
            </a:r>
            <a:r>
              <a:rPr dirty="0" sz="1600" spc="-14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+</a:t>
            </a:r>
            <a:r>
              <a:rPr dirty="0" sz="1600" spc="-145" b="1">
                <a:latin typeface="Arial"/>
                <a:cs typeface="Arial"/>
              </a:rPr>
              <a:t> </a:t>
            </a:r>
            <a:r>
              <a:rPr dirty="0" sz="1600" spc="-10" b="1">
                <a:latin typeface="Arial"/>
                <a:cs typeface="Arial"/>
              </a:rPr>
              <a:t>+</a:t>
            </a:r>
            <a:r>
              <a:rPr dirty="0" sz="1600" spc="-145" b="1">
                <a:latin typeface="Arial"/>
                <a:cs typeface="Arial"/>
              </a:rPr>
              <a:t> </a:t>
            </a:r>
            <a:r>
              <a:rPr dirty="0" sz="1600" spc="-50" b="1">
                <a:latin typeface="Arial"/>
                <a:cs typeface="Arial"/>
              </a:rPr>
              <a:t>:</a:t>
            </a:r>
            <a:r>
              <a:rPr dirty="0" sz="1600" b="1">
                <a:latin typeface="Arial"/>
                <a:cs typeface="Arial"/>
              </a:rPr>
              <a:t>	</a:t>
            </a:r>
            <a:r>
              <a:rPr dirty="0" sz="1600" spc="150">
                <a:latin typeface="Arial MT"/>
                <a:cs typeface="Arial MT"/>
              </a:rPr>
              <a:t>ai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-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p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w</a:t>
            </a:r>
            <a:r>
              <a:rPr dirty="0" sz="1600" spc="-15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r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d</a:t>
            </a:r>
            <a:r>
              <a:rPr dirty="0" sz="1600">
                <a:latin typeface="Arial MT"/>
                <a:cs typeface="Arial MT"/>
              </a:rPr>
              <a:t>	</a:t>
            </a:r>
            <a:r>
              <a:rPr dirty="0" sz="1600" spc="-10">
                <a:latin typeface="Arial MT"/>
                <a:cs typeface="Arial MT"/>
              </a:rPr>
              <a:t>f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l</a:t>
            </a:r>
            <a:r>
              <a:rPr dirty="0" sz="1600">
                <a:latin typeface="Arial MT"/>
                <a:cs typeface="Arial MT"/>
              </a:rPr>
              <a:t>	</a:t>
            </a:r>
            <a:r>
              <a:rPr dirty="0" sz="1600" spc="-20">
                <a:latin typeface="Arial MT"/>
                <a:cs typeface="Arial MT"/>
              </a:rPr>
              <a:t>r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g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n</a:t>
            </a:r>
            <a:r>
              <a:rPr dirty="0" sz="1600">
                <a:latin typeface="Arial MT"/>
                <a:cs typeface="Arial MT"/>
              </a:rPr>
              <a:t>	p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l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f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r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m </a:t>
            </a:r>
            <a:r>
              <a:rPr dirty="0" sz="1600">
                <a:latin typeface="Arial MT"/>
                <a:cs typeface="Arial MT"/>
              </a:rPr>
              <a:t>p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r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v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d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g</a:t>
            </a:r>
            <a:r>
              <a:rPr dirty="0" sz="1600">
                <a:latin typeface="Arial MT"/>
                <a:cs typeface="Arial MT"/>
              </a:rPr>
              <a:t>		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m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p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20">
                <a:latin typeface="Arial MT"/>
                <a:cs typeface="Arial MT"/>
              </a:rPr>
              <a:t>r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h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s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v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e</a:t>
            </a:r>
            <a:r>
              <a:rPr dirty="0" sz="1600">
                <a:latin typeface="Arial MT"/>
                <a:cs typeface="Arial MT"/>
              </a:rPr>
              <a:t>	</a:t>
            </a:r>
            <a:r>
              <a:rPr dirty="0" sz="1600" spc="-10">
                <a:latin typeface="Arial MT"/>
                <a:cs typeface="Arial MT"/>
              </a:rPr>
              <a:t>f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l</a:t>
            </a:r>
            <a:r>
              <a:rPr dirty="0" sz="1600">
                <a:latin typeface="Arial MT"/>
                <a:cs typeface="Arial MT"/>
              </a:rPr>
              <a:t>	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l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y</a:t>
            </a:r>
            <a:r>
              <a:rPr dirty="0" sz="1600" spc="-16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s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s</a:t>
            </a:r>
            <a:r>
              <a:rPr dirty="0" sz="1600">
                <a:latin typeface="Arial MT"/>
                <a:cs typeface="Arial MT"/>
              </a:rPr>
              <a:t>	a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d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1517015" algn="l"/>
              </a:tabLst>
            </a:pPr>
            <a:r>
              <a:rPr dirty="0" sz="1600" spc="-20">
                <a:latin typeface="Arial MT"/>
                <a:cs typeface="Arial MT"/>
              </a:rPr>
              <a:t>r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e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c</a:t>
            </a:r>
            <a:r>
              <a:rPr dirty="0" sz="1600" spc="-13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g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n</a:t>
            </a:r>
            <a:r>
              <a:rPr dirty="0" sz="1600">
                <a:latin typeface="Arial MT"/>
                <a:cs typeface="Arial MT"/>
              </a:rPr>
              <a:t>	</a:t>
            </a:r>
            <a:r>
              <a:rPr dirty="0" sz="1600" spc="-10">
                <a:latin typeface="Arial MT"/>
                <a:cs typeface="Arial MT"/>
              </a:rPr>
              <a:t>s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l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u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t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i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o</a:t>
            </a:r>
            <a:r>
              <a:rPr dirty="0" sz="1600" spc="-150">
                <a:latin typeface="Arial MT"/>
                <a:cs typeface="Arial MT"/>
              </a:rPr>
              <a:t> </a:t>
            </a:r>
            <a:r>
              <a:rPr dirty="0" sz="1600">
                <a:latin typeface="Arial MT"/>
                <a:cs typeface="Arial MT"/>
              </a:rPr>
              <a:t>n</a:t>
            </a:r>
            <a:r>
              <a:rPr dirty="0" sz="1600" spc="-145">
                <a:latin typeface="Arial MT"/>
                <a:cs typeface="Arial MT"/>
              </a:rPr>
              <a:t> </a:t>
            </a:r>
            <a:r>
              <a:rPr dirty="0" sz="1600" spc="-10">
                <a:latin typeface="Arial MT"/>
                <a:cs typeface="Arial MT"/>
              </a:rPr>
              <a:t>s</a:t>
            </a:r>
            <a:r>
              <a:rPr dirty="0" sz="1600" spc="-140">
                <a:latin typeface="Arial MT"/>
                <a:cs typeface="Arial MT"/>
              </a:rPr>
              <a:t> </a:t>
            </a:r>
            <a:r>
              <a:rPr dirty="0" sz="1600" spc="-50"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13653" y="2016633"/>
            <a:ext cx="6488430" cy="4415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>
                <a:latin typeface="Arial"/>
                <a:cs typeface="Arial"/>
              </a:rPr>
              <a:t>I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m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r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n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g</a:t>
            </a:r>
            <a:r>
              <a:rPr dirty="0" sz="1200" spc="140" b="1">
                <a:latin typeface="Arial"/>
                <a:cs typeface="Arial"/>
              </a:rPr>
              <a:t>  </a:t>
            </a:r>
            <a:r>
              <a:rPr dirty="0" sz="1200" b="1">
                <a:latin typeface="Arial"/>
                <a:cs typeface="Arial"/>
              </a:rPr>
              <a:t>R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q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u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r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</a:t>
            </a:r>
            <a:r>
              <a:rPr dirty="0" sz="1200" spc="125" b="1">
                <a:latin typeface="Arial"/>
                <a:cs typeface="Arial"/>
              </a:rPr>
              <a:t>  </a:t>
            </a:r>
            <a:r>
              <a:rPr dirty="0" sz="1200" b="1">
                <a:latin typeface="Arial"/>
                <a:cs typeface="Arial"/>
              </a:rPr>
              <a:t>L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r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r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:</a:t>
            </a:r>
            <a:r>
              <a:rPr dirty="0" sz="1200" spc="135" b="1">
                <a:latin typeface="Arial"/>
                <a:cs typeface="Arial"/>
              </a:rPr>
              <a:t> 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13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y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Arial MT"/>
                <a:cs typeface="Arial MT"/>
              </a:rPr>
              <a:t>l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b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</a:t>
            </a:r>
            <a:r>
              <a:rPr dirty="0" sz="1200" spc="13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13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_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,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2</a:t>
            </a:r>
            <a:r>
              <a:rPr dirty="0" sz="1200" spc="14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(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)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,</a:t>
            </a:r>
            <a:r>
              <a:rPr dirty="0" sz="1200" spc="13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y</a:t>
            </a:r>
            <a:r>
              <a:rPr dirty="0" sz="1200" spc="-1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,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</a:t>
            </a:r>
            <a:r>
              <a:rPr dirty="0" sz="1200" spc="-135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,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 MT"/>
              <a:cs typeface="Arial MT"/>
            </a:endParaRPr>
          </a:p>
          <a:p>
            <a:pPr marL="12700" marR="1524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L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n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g</a:t>
            </a:r>
            <a:r>
              <a:rPr dirty="0" sz="1200" spc="145" b="1">
                <a:latin typeface="Arial"/>
                <a:cs typeface="Arial"/>
              </a:rPr>
              <a:t>  </a:t>
            </a:r>
            <a:r>
              <a:rPr dirty="0" sz="1200" b="1">
                <a:latin typeface="Arial"/>
                <a:cs typeface="Arial"/>
              </a:rPr>
              <a:t>K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n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w</a:t>
            </a:r>
            <a:r>
              <a:rPr dirty="0" sz="1200" spc="-1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n</a:t>
            </a:r>
            <a:r>
              <a:rPr dirty="0" sz="1200" spc="125" b="1">
                <a:latin typeface="Arial"/>
                <a:cs typeface="Arial"/>
              </a:rPr>
              <a:t>  </a:t>
            </a:r>
            <a:r>
              <a:rPr dirty="0" sz="1200" b="1">
                <a:latin typeface="Arial"/>
                <a:cs typeface="Arial"/>
              </a:rPr>
              <a:t>F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:</a:t>
            </a:r>
            <a:r>
              <a:rPr dirty="0" sz="1200" spc="130" b="1">
                <a:latin typeface="Arial"/>
                <a:cs typeface="Arial"/>
              </a:rPr>
              <a:t> 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13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k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(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s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13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13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)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13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l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11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g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_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.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_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_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(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)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.</a:t>
            </a:r>
            <a:r>
              <a:rPr dirty="0" sz="1200" spc="10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l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13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g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_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.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_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(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)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I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n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l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z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n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g</a:t>
            </a:r>
            <a:r>
              <a:rPr dirty="0" sz="1200" spc="140" b="1">
                <a:latin typeface="Arial"/>
                <a:cs typeface="Arial"/>
              </a:rPr>
              <a:t>  </a:t>
            </a:r>
            <a:r>
              <a:rPr dirty="0" sz="1200" b="1">
                <a:latin typeface="Arial"/>
                <a:cs typeface="Arial"/>
              </a:rPr>
              <a:t>V</a:t>
            </a:r>
            <a:r>
              <a:rPr dirty="0" sz="1200" spc="-9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r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b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l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s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:</a:t>
            </a:r>
            <a:r>
              <a:rPr dirty="0" sz="1200" spc="145" b="1">
                <a:latin typeface="Arial"/>
                <a:cs typeface="Arial"/>
              </a:rPr>
              <a:t>  </a:t>
            </a:r>
            <a:r>
              <a:rPr dirty="0" sz="1200">
                <a:latin typeface="Arial MT"/>
                <a:cs typeface="Arial MT"/>
              </a:rPr>
              <a:t>K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</a:t>
            </a:r>
            <a:r>
              <a:rPr dirty="0" sz="1200" spc="-6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d</a:t>
            </a:r>
            <a:endParaRPr sz="1200">
              <a:latin typeface="Arial MT"/>
              <a:cs typeface="Arial MT"/>
            </a:endParaRPr>
          </a:p>
          <a:p>
            <a:pPr marL="12700" marR="7874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</a:t>
            </a:r>
            <a:r>
              <a:rPr dirty="0" sz="1200" spc="11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13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13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13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l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.</a:t>
            </a:r>
            <a:r>
              <a:rPr dirty="0" sz="1200" spc="9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,</a:t>
            </a:r>
            <a:r>
              <a:rPr dirty="0" sz="1200" spc="12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13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l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13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100">
                <a:latin typeface="Arial MT"/>
                <a:cs typeface="Arial MT"/>
              </a:rPr>
              <a:t>f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x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13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 MT"/>
              <a:cs typeface="Arial MT"/>
            </a:endParaRPr>
          </a:p>
          <a:p>
            <a:pPr marL="12700" marR="19050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C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u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r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n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g</a:t>
            </a:r>
            <a:r>
              <a:rPr dirty="0" sz="1200" spc="135" b="1">
                <a:latin typeface="Arial"/>
                <a:cs typeface="Arial"/>
              </a:rPr>
              <a:t>  </a:t>
            </a:r>
            <a:r>
              <a:rPr dirty="0" sz="1200" b="1">
                <a:latin typeface="Arial"/>
                <a:cs typeface="Arial"/>
              </a:rPr>
              <a:t>V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:</a:t>
            </a:r>
            <a:r>
              <a:rPr dirty="0" sz="1200" spc="145" b="1">
                <a:latin typeface="Arial"/>
                <a:cs typeface="Arial"/>
              </a:rPr>
              <a:t> 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12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v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</a:t>
            </a:r>
            <a:r>
              <a:rPr dirty="0" sz="1200" spc="12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13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t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V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'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13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V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12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 MT"/>
              <a:cs typeface="Arial MT"/>
            </a:endParaRPr>
          </a:p>
          <a:p>
            <a:pPr algn="just" marL="12700" marR="280035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F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</a:t>
            </a:r>
            <a:r>
              <a:rPr dirty="0" sz="1200" spc="120" b="1">
                <a:latin typeface="Arial"/>
                <a:cs typeface="Arial"/>
              </a:rPr>
              <a:t>  </a:t>
            </a:r>
            <a:r>
              <a:rPr dirty="0" sz="1200" b="1">
                <a:latin typeface="Arial"/>
                <a:cs typeface="Arial"/>
              </a:rPr>
              <a:t>R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g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n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n</a:t>
            </a:r>
            <a:r>
              <a:rPr dirty="0" sz="1200" spc="140" b="1">
                <a:latin typeface="Arial"/>
                <a:cs typeface="Arial"/>
              </a:rPr>
              <a:t>  </a:t>
            </a:r>
            <a:r>
              <a:rPr dirty="0" sz="1200" b="1">
                <a:latin typeface="Arial"/>
                <a:cs typeface="Arial"/>
              </a:rPr>
              <a:t>L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p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:</a:t>
            </a:r>
            <a:r>
              <a:rPr dirty="0" sz="1200" spc="160" b="1">
                <a:latin typeface="Arial"/>
                <a:cs typeface="Arial"/>
              </a:rPr>
              <a:t> 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m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l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(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w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7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)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,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13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12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y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</a:t>
            </a:r>
            <a:r>
              <a:rPr dirty="0" sz="1200" spc="12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13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v</a:t>
            </a:r>
            <a:r>
              <a:rPr dirty="0" sz="1200" spc="-5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12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 spc="-75">
                <a:latin typeface="Arial MT"/>
                <a:cs typeface="Arial MT"/>
              </a:rPr>
              <a:t>d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p</a:t>
            </a:r>
            <a:r>
              <a:rPr dirty="0" sz="1200" spc="-2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.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Arial MT"/>
              <a:cs typeface="Arial MT"/>
            </a:endParaRPr>
          </a:p>
          <a:p>
            <a:pPr marL="12700" marR="504190">
              <a:lnSpc>
                <a:spcPct val="100000"/>
              </a:lnSpc>
            </a:pPr>
            <a:r>
              <a:rPr dirty="0" sz="1200" b="1">
                <a:latin typeface="Arial"/>
                <a:cs typeface="Arial"/>
              </a:rPr>
              <a:t>F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a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</a:t>
            </a:r>
            <a:r>
              <a:rPr dirty="0" sz="1200" spc="120" b="1">
                <a:latin typeface="Arial"/>
                <a:cs typeface="Arial"/>
              </a:rPr>
              <a:t>  </a:t>
            </a:r>
            <a:r>
              <a:rPr dirty="0" sz="1200" b="1">
                <a:latin typeface="Arial"/>
                <a:cs typeface="Arial"/>
              </a:rPr>
              <a:t>R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e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c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g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n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i</a:t>
            </a:r>
            <a:r>
              <a:rPr dirty="0" sz="1200" spc="-3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o</a:t>
            </a:r>
            <a:r>
              <a:rPr dirty="0" sz="1200" spc="-4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n</a:t>
            </a:r>
            <a:r>
              <a:rPr dirty="0" sz="1200" spc="-4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:</a:t>
            </a:r>
            <a:r>
              <a:rPr dirty="0" sz="1200" spc="150" b="1">
                <a:latin typeface="Arial"/>
                <a:cs typeface="Arial"/>
              </a:rPr>
              <a:t> 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13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13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h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12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11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-2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e 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</a:t>
            </a:r>
            <a:r>
              <a:rPr dirty="0" sz="1200" spc="125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_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.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_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l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 (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)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12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m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p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 spc="-50">
                <a:latin typeface="Arial MT"/>
                <a:cs typeface="Arial MT"/>
              </a:rPr>
              <a:t>s</a:t>
            </a:r>
            <a:endParaRPr sz="1200">
              <a:latin typeface="Arial MT"/>
              <a:cs typeface="Arial MT"/>
            </a:endParaRPr>
          </a:p>
          <a:p>
            <a:pPr algn="just" marL="12700">
              <a:lnSpc>
                <a:spcPct val="100000"/>
              </a:lnSpc>
            </a:pP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114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u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</a:t>
            </a:r>
            <a:r>
              <a:rPr dirty="0" sz="1200" spc="130">
                <a:latin typeface="Arial MT"/>
                <a:cs typeface="Arial MT"/>
              </a:rPr>
              <a:t>  </a:t>
            </a: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-1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_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r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t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.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f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a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_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e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5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c</a:t>
            </a:r>
            <a:r>
              <a:rPr dirty="0" sz="1200" spc="-3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o</a:t>
            </a:r>
            <a:r>
              <a:rPr dirty="0" sz="1200" spc="-3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d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i</a:t>
            </a:r>
            <a:r>
              <a:rPr dirty="0" sz="1200" spc="-40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n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g</a:t>
            </a:r>
            <a:r>
              <a:rPr dirty="0" sz="1200" spc="-45">
                <a:latin typeface="Arial MT"/>
                <a:cs typeface="Arial MT"/>
              </a:rPr>
              <a:t> </a:t>
            </a:r>
            <a:r>
              <a:rPr dirty="0" sz="1200">
                <a:latin typeface="Arial MT"/>
                <a:cs typeface="Arial MT"/>
              </a:rPr>
              <a:t>s</a:t>
            </a:r>
            <a:r>
              <a:rPr dirty="0" sz="1200" spc="5">
                <a:latin typeface="Arial MT"/>
                <a:cs typeface="Arial MT"/>
              </a:rPr>
              <a:t> </a:t>
            </a:r>
            <a:r>
              <a:rPr dirty="0" sz="1200" spc="165">
                <a:latin typeface="Arial MT"/>
                <a:cs typeface="Arial MT"/>
              </a:rPr>
              <a:t>(). 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95999" cy="68579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2011" y="1135380"/>
            <a:ext cx="5012436" cy="36576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270752" y="1186688"/>
            <a:ext cx="16675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4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400" spc="130" b="1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400" spc="145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400" spc="130" b="1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4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0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dirty="0" spc="-50"/>
              <a:t>7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86475" cy="683361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2011" y="1135380"/>
            <a:ext cx="5012436" cy="36576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270752" y="1186688"/>
            <a:ext cx="242316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EBEBEB"/>
                </a:solidFill>
                <a:latin typeface="Calibri"/>
                <a:cs typeface="Calibri"/>
              </a:rPr>
              <a:t>R</a:t>
            </a:r>
            <a:r>
              <a:rPr dirty="0" sz="1400" spc="-25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EBEBEB"/>
                </a:solidFill>
                <a:latin typeface="Calibri"/>
                <a:cs typeface="Calibri"/>
              </a:rPr>
              <a:t>E</a:t>
            </a:r>
            <a:r>
              <a:rPr dirty="0" sz="1400" spc="-20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EBEBEB"/>
                </a:solidFill>
                <a:latin typeface="Calibri"/>
                <a:cs typeface="Calibri"/>
              </a:rPr>
              <a:t>P</a:t>
            </a:r>
            <a:r>
              <a:rPr dirty="0" sz="1400" spc="-25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EBEBEB"/>
                </a:solidFill>
                <a:latin typeface="Calibri"/>
                <a:cs typeface="Calibri"/>
              </a:rPr>
              <a:t>O</a:t>
            </a:r>
            <a:r>
              <a:rPr dirty="0" sz="1400" spc="-25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EBEBEB"/>
                </a:solidFill>
                <a:latin typeface="Calibri"/>
                <a:cs typeface="Calibri"/>
              </a:rPr>
              <a:t>R</a:t>
            </a:r>
            <a:r>
              <a:rPr dirty="0" sz="1400" spc="-30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EBEBEB"/>
                </a:solidFill>
                <a:latin typeface="Calibri"/>
                <a:cs typeface="Calibri"/>
              </a:rPr>
              <a:t>T</a:t>
            </a:r>
            <a:r>
              <a:rPr dirty="0" sz="1400" spc="-20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EBEBEB"/>
                </a:solidFill>
                <a:latin typeface="Calibri"/>
                <a:cs typeface="Calibri"/>
              </a:rPr>
              <a:t>E</a:t>
            </a:r>
            <a:r>
              <a:rPr dirty="0" sz="1400" spc="-20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EBEBEB"/>
                </a:solidFill>
                <a:latin typeface="Calibri"/>
                <a:cs typeface="Calibri"/>
              </a:rPr>
              <a:t>D</a:t>
            </a:r>
            <a:r>
              <a:rPr dirty="0" sz="1400" spc="140" b="1">
                <a:solidFill>
                  <a:srgbClr val="EBEBEB"/>
                </a:solidFill>
                <a:latin typeface="Calibri"/>
                <a:cs typeface="Calibri"/>
              </a:rPr>
              <a:t>  </a:t>
            </a:r>
            <a:r>
              <a:rPr dirty="0" sz="1400" b="1">
                <a:solidFill>
                  <a:srgbClr val="EBEBEB"/>
                </a:solidFill>
                <a:latin typeface="Calibri"/>
                <a:cs typeface="Calibri"/>
              </a:rPr>
              <a:t>L</a:t>
            </a:r>
            <a:r>
              <a:rPr dirty="0" sz="1400" spc="-25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EBEBEB"/>
                </a:solidFill>
                <a:latin typeface="Calibri"/>
                <a:cs typeface="Calibri"/>
              </a:rPr>
              <a:t>I</a:t>
            </a:r>
            <a:r>
              <a:rPr dirty="0" sz="1400" spc="-20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EBEBEB"/>
                </a:solidFill>
                <a:latin typeface="Calibri"/>
                <a:cs typeface="Calibri"/>
              </a:rPr>
              <a:t>T</a:t>
            </a:r>
            <a:r>
              <a:rPr dirty="0" sz="1400" spc="-20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EBEBEB"/>
                </a:solidFill>
                <a:latin typeface="Calibri"/>
                <a:cs typeface="Calibri"/>
              </a:rPr>
              <a:t>E</a:t>
            </a:r>
            <a:r>
              <a:rPr dirty="0" sz="1400" spc="-25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EBEBEB"/>
                </a:solidFill>
                <a:latin typeface="Calibri"/>
                <a:cs typeface="Calibri"/>
              </a:rPr>
              <a:t>R</a:t>
            </a:r>
            <a:r>
              <a:rPr dirty="0" sz="1400" spc="-20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EBEBEB"/>
                </a:solidFill>
                <a:latin typeface="Calibri"/>
                <a:cs typeface="Calibri"/>
              </a:rPr>
              <a:t>A</a:t>
            </a:r>
            <a:r>
              <a:rPr dirty="0" sz="1400" spc="-125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EBEBEB"/>
                </a:solidFill>
                <a:latin typeface="Calibri"/>
                <a:cs typeface="Calibri"/>
              </a:rPr>
              <a:t>T</a:t>
            </a:r>
            <a:r>
              <a:rPr dirty="0" sz="1400" spc="-20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EBEBEB"/>
                </a:solidFill>
                <a:latin typeface="Calibri"/>
                <a:cs typeface="Calibri"/>
              </a:rPr>
              <a:t>U</a:t>
            </a:r>
            <a:r>
              <a:rPr dirty="0" sz="1400" spc="-25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EBEBEB"/>
                </a:solidFill>
                <a:latin typeface="Calibri"/>
                <a:cs typeface="Calibri"/>
              </a:rPr>
              <a:t>R</a:t>
            </a:r>
            <a:r>
              <a:rPr dirty="0" sz="1400" spc="-25" b="1">
                <a:solidFill>
                  <a:srgbClr val="EBEBEB"/>
                </a:solidFill>
                <a:latin typeface="Calibri"/>
                <a:cs typeface="Calibri"/>
              </a:rPr>
              <a:t> </a:t>
            </a:r>
            <a:r>
              <a:rPr dirty="0" sz="1400" spc="-50" b="1">
                <a:solidFill>
                  <a:srgbClr val="EBEBEB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dirty="0" spc="-50"/>
              <a:t>7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04153" y="2185542"/>
            <a:ext cx="6117590" cy="14890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71625" algn="l"/>
                <a:tab pos="3204845" algn="l"/>
                <a:tab pos="3616960" algn="l"/>
              </a:tabLst>
            </a:pPr>
            <a:r>
              <a:rPr dirty="0" sz="2400" spc="125">
                <a:solidFill>
                  <a:srgbClr val="000000"/>
                </a:solidFill>
              </a:rPr>
              <a:t>Re</a:t>
            </a:r>
            <a:r>
              <a:rPr dirty="0" sz="2400" spc="-235">
                <a:solidFill>
                  <a:srgbClr val="000000"/>
                </a:solidFill>
              </a:rPr>
              <a:t> </a:t>
            </a:r>
            <a:r>
              <a:rPr dirty="0" sz="2400" spc="185">
                <a:solidFill>
                  <a:srgbClr val="000000"/>
                </a:solidFill>
              </a:rPr>
              <a:t>por</a:t>
            </a:r>
            <a:r>
              <a:rPr dirty="0" sz="2400" spc="-240">
                <a:solidFill>
                  <a:srgbClr val="000000"/>
                </a:solidFill>
              </a:rPr>
              <a:t> </a:t>
            </a:r>
            <a:r>
              <a:rPr dirty="0" sz="2400" spc="125">
                <a:solidFill>
                  <a:srgbClr val="000000"/>
                </a:solidFill>
              </a:rPr>
              <a:t>te</a:t>
            </a:r>
            <a:r>
              <a:rPr dirty="0" sz="2400" spc="-229">
                <a:solidFill>
                  <a:srgbClr val="000000"/>
                </a:solidFill>
              </a:rPr>
              <a:t> </a:t>
            </a:r>
            <a:r>
              <a:rPr dirty="0" sz="2400" spc="-50">
                <a:solidFill>
                  <a:srgbClr val="000000"/>
                </a:solidFill>
              </a:rPr>
              <a:t>d</a:t>
            </a:r>
            <a:r>
              <a:rPr dirty="0" sz="2400">
                <a:solidFill>
                  <a:srgbClr val="000000"/>
                </a:solidFill>
              </a:rPr>
              <a:t>	l</a:t>
            </a:r>
            <a:r>
              <a:rPr dirty="0" sz="2400" spc="-245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i</a:t>
            </a:r>
            <a:r>
              <a:rPr dirty="0" sz="2400" spc="-240">
                <a:solidFill>
                  <a:srgbClr val="000000"/>
                </a:solidFill>
              </a:rPr>
              <a:t> </a:t>
            </a:r>
            <a:r>
              <a:rPr dirty="0" sz="2400" spc="125">
                <a:solidFill>
                  <a:srgbClr val="000000"/>
                </a:solidFill>
              </a:rPr>
              <a:t>te</a:t>
            </a:r>
            <a:r>
              <a:rPr dirty="0" sz="2400" spc="-240">
                <a:solidFill>
                  <a:srgbClr val="000000"/>
                </a:solidFill>
              </a:rPr>
              <a:t> </a:t>
            </a:r>
            <a:r>
              <a:rPr dirty="0" sz="2400" spc="210">
                <a:solidFill>
                  <a:srgbClr val="000000"/>
                </a:solidFill>
              </a:rPr>
              <a:t>rature</a:t>
            </a:r>
            <a:r>
              <a:rPr dirty="0" sz="2400">
                <a:solidFill>
                  <a:srgbClr val="000000"/>
                </a:solidFill>
              </a:rPr>
              <a:t>	i</a:t>
            </a:r>
            <a:r>
              <a:rPr dirty="0" sz="2400" spc="-245">
                <a:solidFill>
                  <a:srgbClr val="000000"/>
                </a:solidFill>
              </a:rPr>
              <a:t> </a:t>
            </a:r>
            <a:r>
              <a:rPr dirty="0" sz="2400" spc="-50">
                <a:solidFill>
                  <a:srgbClr val="000000"/>
                </a:solidFill>
              </a:rPr>
              <a:t>n</a:t>
            </a:r>
            <a:r>
              <a:rPr dirty="0" sz="2400">
                <a:solidFill>
                  <a:srgbClr val="000000"/>
                </a:solidFill>
              </a:rPr>
              <a:t>	</a:t>
            </a:r>
            <a:r>
              <a:rPr dirty="0" sz="2400" spc="110">
                <a:solidFill>
                  <a:srgbClr val="000000"/>
                </a:solidFill>
              </a:rPr>
              <a:t>fa</a:t>
            </a:r>
            <a:r>
              <a:rPr dirty="0" sz="2400" spc="-245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c</a:t>
            </a:r>
            <a:r>
              <a:rPr dirty="0" sz="2400" spc="-235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i</a:t>
            </a:r>
            <a:r>
              <a:rPr dirty="0" sz="2400" spc="-240">
                <a:solidFill>
                  <a:srgbClr val="000000"/>
                </a:solidFill>
              </a:rPr>
              <a:t> </a:t>
            </a:r>
            <a:r>
              <a:rPr dirty="0" sz="2400" spc="-20">
                <a:solidFill>
                  <a:srgbClr val="000000"/>
                </a:solidFill>
              </a:rPr>
              <a:t>a</a:t>
            </a:r>
            <a:r>
              <a:rPr dirty="0" sz="2400" spc="-245">
                <a:solidFill>
                  <a:srgbClr val="000000"/>
                </a:solidFill>
              </a:rPr>
              <a:t> </a:t>
            </a:r>
            <a:r>
              <a:rPr dirty="0" sz="2400" spc="-50">
                <a:solidFill>
                  <a:srgbClr val="000000"/>
                </a:solidFill>
              </a:rPr>
              <a:t>l</a:t>
            </a:r>
            <a:endParaRPr sz="2400"/>
          </a:p>
          <a:p>
            <a:pPr marL="12700" marR="5080">
              <a:lnSpc>
                <a:spcPct val="100000"/>
              </a:lnSpc>
              <a:tabLst>
                <a:tab pos="646430" algn="l"/>
                <a:tab pos="993140" algn="l"/>
                <a:tab pos="1941195" algn="l"/>
                <a:tab pos="2811145" algn="l"/>
                <a:tab pos="2921635" algn="l"/>
                <a:tab pos="3060700" algn="l"/>
                <a:tab pos="3496945" algn="l"/>
                <a:tab pos="3827145" algn="l"/>
                <a:tab pos="5675630" algn="l"/>
              </a:tabLst>
            </a:pPr>
            <a:r>
              <a:rPr dirty="0" sz="2400" spc="114">
                <a:solidFill>
                  <a:srgbClr val="000000"/>
                </a:solidFill>
              </a:rPr>
              <a:t>re</a:t>
            </a:r>
            <a:r>
              <a:rPr dirty="0" sz="2400" spc="-235">
                <a:solidFill>
                  <a:srgbClr val="000000"/>
                </a:solidFill>
              </a:rPr>
              <a:t> </a:t>
            </a:r>
            <a:r>
              <a:rPr dirty="0" sz="2400" spc="245">
                <a:solidFill>
                  <a:srgbClr val="000000"/>
                </a:solidFill>
              </a:rPr>
              <a:t>cognition</a:t>
            </a:r>
            <a:r>
              <a:rPr dirty="0" sz="2400">
                <a:solidFill>
                  <a:srgbClr val="000000"/>
                </a:solidFill>
              </a:rPr>
              <a:t>	</a:t>
            </a:r>
            <a:r>
              <a:rPr dirty="0" sz="2400" spc="135">
                <a:solidFill>
                  <a:srgbClr val="000000"/>
                </a:solidFill>
              </a:rPr>
              <a:t>se</a:t>
            </a:r>
            <a:r>
              <a:rPr dirty="0" sz="2400" spc="-240">
                <a:solidFill>
                  <a:srgbClr val="000000"/>
                </a:solidFill>
              </a:rPr>
              <a:t> </a:t>
            </a:r>
            <a:r>
              <a:rPr dirty="0" sz="2400" spc="-10">
                <a:solidFill>
                  <a:srgbClr val="000000"/>
                </a:solidFill>
              </a:rPr>
              <a:t>r</a:t>
            </a:r>
            <a:r>
              <a:rPr dirty="0" sz="2400" spc="-215">
                <a:solidFill>
                  <a:srgbClr val="000000"/>
                </a:solidFill>
              </a:rPr>
              <a:t> </a:t>
            </a:r>
            <a:r>
              <a:rPr dirty="0" sz="2400" spc="120">
                <a:solidFill>
                  <a:srgbClr val="000000"/>
                </a:solidFill>
              </a:rPr>
              <a:t>ve</a:t>
            </a:r>
            <a:r>
              <a:rPr dirty="0" sz="2400" spc="-235">
                <a:solidFill>
                  <a:srgbClr val="000000"/>
                </a:solidFill>
              </a:rPr>
              <a:t> </a:t>
            </a:r>
            <a:r>
              <a:rPr dirty="0" sz="2400" spc="-50">
                <a:solidFill>
                  <a:srgbClr val="000000"/>
                </a:solidFill>
              </a:rPr>
              <a:t>s</a:t>
            </a:r>
            <a:r>
              <a:rPr dirty="0" sz="2400">
                <a:solidFill>
                  <a:srgbClr val="000000"/>
                </a:solidFill>
              </a:rPr>
              <a:t>		</a:t>
            </a:r>
            <a:r>
              <a:rPr dirty="0" sz="2400" spc="-20">
                <a:solidFill>
                  <a:srgbClr val="000000"/>
                </a:solidFill>
              </a:rPr>
              <a:t>a</a:t>
            </a:r>
            <a:r>
              <a:rPr dirty="0" sz="2400" spc="-240">
                <a:solidFill>
                  <a:srgbClr val="000000"/>
                </a:solidFill>
              </a:rPr>
              <a:t> </a:t>
            </a:r>
            <a:r>
              <a:rPr dirty="0" sz="2400" spc="-50">
                <a:solidFill>
                  <a:srgbClr val="000000"/>
                </a:solidFill>
              </a:rPr>
              <a:t>s</a:t>
            </a:r>
            <a:r>
              <a:rPr dirty="0" sz="2400">
                <a:solidFill>
                  <a:srgbClr val="000000"/>
                </a:solidFill>
              </a:rPr>
              <a:t>	</a:t>
            </a:r>
            <a:r>
              <a:rPr dirty="0" sz="2400" spc="-470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A	</a:t>
            </a:r>
            <a:r>
              <a:rPr dirty="0" sz="2400" spc="240">
                <a:solidFill>
                  <a:srgbClr val="000000"/>
                </a:solidFill>
              </a:rPr>
              <a:t>foundation</a:t>
            </a:r>
            <a:r>
              <a:rPr dirty="0" sz="2400">
                <a:solidFill>
                  <a:srgbClr val="000000"/>
                </a:solidFill>
              </a:rPr>
              <a:t>	</a:t>
            </a:r>
            <a:r>
              <a:rPr dirty="0" sz="2400" spc="145">
                <a:solidFill>
                  <a:srgbClr val="000000"/>
                </a:solidFill>
              </a:rPr>
              <a:t>for </a:t>
            </a:r>
            <a:r>
              <a:rPr dirty="0" sz="2400" spc="160">
                <a:solidFill>
                  <a:srgbClr val="000000"/>
                </a:solidFill>
              </a:rPr>
              <a:t>the</a:t>
            </a:r>
            <a:r>
              <a:rPr dirty="0" sz="2400">
                <a:solidFill>
                  <a:srgbClr val="000000"/>
                </a:solidFill>
              </a:rPr>
              <a:t>	</a:t>
            </a:r>
            <a:r>
              <a:rPr dirty="0" sz="2400" spc="195">
                <a:solidFill>
                  <a:srgbClr val="000000"/>
                </a:solidFill>
              </a:rPr>
              <a:t>deve</a:t>
            </a:r>
            <a:r>
              <a:rPr dirty="0" sz="2400" spc="-240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l</a:t>
            </a:r>
            <a:r>
              <a:rPr dirty="0" sz="2400" spc="-240">
                <a:solidFill>
                  <a:srgbClr val="000000"/>
                </a:solidFill>
              </a:rPr>
              <a:t> </a:t>
            </a:r>
            <a:r>
              <a:rPr dirty="0" sz="2400" spc="210">
                <a:solidFill>
                  <a:srgbClr val="000000"/>
                </a:solidFill>
              </a:rPr>
              <a:t>opme</a:t>
            </a:r>
            <a:r>
              <a:rPr dirty="0" sz="2400" spc="-240">
                <a:solidFill>
                  <a:srgbClr val="000000"/>
                </a:solidFill>
              </a:rPr>
              <a:t> </a:t>
            </a:r>
            <a:r>
              <a:rPr dirty="0" sz="2400" spc="100">
                <a:solidFill>
                  <a:srgbClr val="000000"/>
                </a:solidFill>
              </a:rPr>
              <a:t>nt</a:t>
            </a:r>
            <a:r>
              <a:rPr dirty="0" sz="2400">
                <a:solidFill>
                  <a:srgbClr val="000000"/>
                </a:solidFill>
              </a:rPr>
              <a:t>	</a:t>
            </a:r>
            <a:r>
              <a:rPr dirty="0" sz="2400" spc="160">
                <a:solidFill>
                  <a:srgbClr val="000000"/>
                </a:solidFill>
              </a:rPr>
              <a:t>and</a:t>
            </a:r>
            <a:r>
              <a:rPr dirty="0" sz="2400">
                <a:solidFill>
                  <a:srgbClr val="000000"/>
                </a:solidFill>
              </a:rPr>
              <a:t>	</a:t>
            </a:r>
            <a:r>
              <a:rPr dirty="0" sz="2400" spc="235">
                <a:solidFill>
                  <a:srgbClr val="000000"/>
                </a:solidFill>
              </a:rPr>
              <a:t>improve</a:t>
            </a:r>
            <a:r>
              <a:rPr dirty="0" sz="2400" spc="-245">
                <a:solidFill>
                  <a:srgbClr val="000000"/>
                </a:solidFill>
              </a:rPr>
              <a:t> </a:t>
            </a:r>
            <a:r>
              <a:rPr dirty="0" sz="2400" spc="140">
                <a:solidFill>
                  <a:srgbClr val="000000"/>
                </a:solidFill>
              </a:rPr>
              <a:t>me</a:t>
            </a:r>
            <a:r>
              <a:rPr dirty="0" sz="2400" spc="-240">
                <a:solidFill>
                  <a:srgbClr val="000000"/>
                </a:solidFill>
              </a:rPr>
              <a:t> </a:t>
            </a:r>
            <a:r>
              <a:rPr dirty="0" sz="2400" spc="100">
                <a:solidFill>
                  <a:srgbClr val="000000"/>
                </a:solidFill>
              </a:rPr>
              <a:t>nt</a:t>
            </a:r>
            <a:r>
              <a:rPr dirty="0" sz="2400">
                <a:solidFill>
                  <a:srgbClr val="000000"/>
                </a:solidFill>
              </a:rPr>
              <a:t>	</a:t>
            </a:r>
            <a:r>
              <a:rPr dirty="0" sz="2400" spc="-405">
                <a:solidFill>
                  <a:srgbClr val="000000"/>
                </a:solidFill>
              </a:rPr>
              <a:t> </a:t>
            </a:r>
            <a:r>
              <a:rPr dirty="0" sz="2400" spc="135">
                <a:solidFill>
                  <a:srgbClr val="000000"/>
                </a:solidFill>
              </a:rPr>
              <a:t>of </a:t>
            </a:r>
            <a:r>
              <a:rPr dirty="0" sz="2400" spc="110">
                <a:solidFill>
                  <a:srgbClr val="000000"/>
                </a:solidFill>
              </a:rPr>
              <a:t>fa</a:t>
            </a:r>
            <a:r>
              <a:rPr dirty="0" sz="2400" spc="-245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c</a:t>
            </a:r>
            <a:r>
              <a:rPr dirty="0" sz="2400" spc="-235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i</a:t>
            </a:r>
            <a:r>
              <a:rPr dirty="0" sz="2400" spc="-240">
                <a:solidFill>
                  <a:srgbClr val="000000"/>
                </a:solidFill>
              </a:rPr>
              <a:t> </a:t>
            </a:r>
            <a:r>
              <a:rPr dirty="0" sz="2400" spc="-20">
                <a:solidFill>
                  <a:srgbClr val="000000"/>
                </a:solidFill>
              </a:rPr>
              <a:t>a</a:t>
            </a:r>
            <a:r>
              <a:rPr dirty="0" sz="2400" spc="-245">
                <a:solidFill>
                  <a:srgbClr val="000000"/>
                </a:solidFill>
              </a:rPr>
              <a:t> </a:t>
            </a:r>
            <a:r>
              <a:rPr dirty="0" sz="2400" spc="-50">
                <a:solidFill>
                  <a:srgbClr val="000000"/>
                </a:solidFill>
              </a:rPr>
              <a:t>l</a:t>
            </a:r>
            <a:r>
              <a:rPr dirty="0" sz="2400">
                <a:solidFill>
                  <a:srgbClr val="000000"/>
                </a:solidFill>
              </a:rPr>
              <a:t>	</a:t>
            </a:r>
            <a:r>
              <a:rPr dirty="0" sz="2400" spc="114">
                <a:solidFill>
                  <a:srgbClr val="000000"/>
                </a:solidFill>
              </a:rPr>
              <a:t>re</a:t>
            </a:r>
            <a:r>
              <a:rPr dirty="0" sz="2400" spc="-235">
                <a:solidFill>
                  <a:srgbClr val="000000"/>
                </a:solidFill>
              </a:rPr>
              <a:t> </a:t>
            </a:r>
            <a:r>
              <a:rPr dirty="0" sz="2400" spc="245">
                <a:solidFill>
                  <a:srgbClr val="000000"/>
                </a:solidFill>
              </a:rPr>
              <a:t>cognition</a:t>
            </a:r>
            <a:r>
              <a:rPr dirty="0" sz="2400">
                <a:solidFill>
                  <a:srgbClr val="000000"/>
                </a:solidFill>
              </a:rPr>
              <a:t>		</a:t>
            </a:r>
            <a:r>
              <a:rPr dirty="0" sz="2400" spc="204">
                <a:solidFill>
                  <a:srgbClr val="000000"/>
                </a:solidFill>
              </a:rPr>
              <a:t>syste</a:t>
            </a:r>
            <a:r>
              <a:rPr dirty="0" sz="2400" spc="-240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m</a:t>
            </a:r>
            <a:r>
              <a:rPr dirty="0" sz="2400" spc="-240">
                <a:solidFill>
                  <a:srgbClr val="000000"/>
                </a:solidFill>
              </a:rPr>
              <a:t> </a:t>
            </a:r>
            <a:r>
              <a:rPr dirty="0" sz="2400">
                <a:solidFill>
                  <a:srgbClr val="000000"/>
                </a:solidFill>
              </a:rPr>
              <a:t>s</a:t>
            </a:r>
            <a:r>
              <a:rPr dirty="0" sz="2400" spc="-245">
                <a:solidFill>
                  <a:srgbClr val="000000"/>
                </a:solidFill>
              </a:rPr>
              <a:t> </a:t>
            </a:r>
            <a:r>
              <a:rPr dirty="0" sz="2400" spc="-50">
                <a:solidFill>
                  <a:srgbClr val="000000"/>
                </a:solidFill>
              </a:rPr>
              <a:t>.</a:t>
            </a:r>
            <a:endParaRPr sz="2400"/>
          </a:p>
        </p:txBody>
      </p:sp>
      <p:sp>
        <p:nvSpPr>
          <p:cNvPr id="6" name="object 6" descr=""/>
          <p:cNvSpPr txBox="1"/>
          <p:nvPr/>
        </p:nvSpPr>
        <p:spPr>
          <a:xfrm>
            <a:off x="5804153" y="3648836"/>
            <a:ext cx="5996305" cy="2586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94665" algn="l"/>
                <a:tab pos="1774825" algn="l"/>
                <a:tab pos="2310765" algn="l"/>
                <a:tab pos="4013835" algn="l"/>
                <a:tab pos="4229100" algn="l"/>
              </a:tabLst>
            </a:pPr>
            <a:r>
              <a:rPr dirty="0" sz="2400" spc="105">
                <a:latin typeface="Calibri"/>
                <a:cs typeface="Calibri"/>
              </a:rPr>
              <a:t>By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20">
                <a:latin typeface="Calibri"/>
                <a:cs typeface="Calibri"/>
              </a:rPr>
              <a:t>a</a:t>
            </a:r>
            <a:r>
              <a:rPr dirty="0" sz="2400" spc="-245">
                <a:latin typeface="Calibri"/>
                <a:cs typeface="Calibri"/>
              </a:rPr>
              <a:t> </a:t>
            </a:r>
            <a:r>
              <a:rPr dirty="0" sz="2400" spc="200">
                <a:latin typeface="Calibri"/>
                <a:cs typeface="Calibri"/>
              </a:rPr>
              <a:t>ddre</a:t>
            </a:r>
            <a:r>
              <a:rPr dirty="0" sz="2400" spc="-2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</a:t>
            </a:r>
            <a:r>
              <a:rPr dirty="0" sz="2400" spc="-2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</a:t>
            </a:r>
            <a:r>
              <a:rPr dirty="0" sz="2400" spc="-2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</a:t>
            </a:r>
            <a:r>
              <a:rPr dirty="0" sz="2400" spc="-245">
                <a:latin typeface="Calibri"/>
                <a:cs typeface="Calibri"/>
              </a:rPr>
              <a:t> </a:t>
            </a:r>
            <a:r>
              <a:rPr dirty="0" sz="2400" spc="114">
                <a:latin typeface="Calibri"/>
                <a:cs typeface="Calibri"/>
              </a:rPr>
              <a:t>ng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20">
                <a:latin typeface="Calibri"/>
                <a:cs typeface="Calibri"/>
              </a:rPr>
              <a:t>a</a:t>
            </a:r>
            <a:r>
              <a:rPr dirty="0" sz="2400" spc="-2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185">
                <a:latin typeface="Calibri"/>
                <a:cs typeface="Calibri"/>
              </a:rPr>
              <a:t>gor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190">
                <a:latin typeface="Calibri"/>
                <a:cs typeface="Calibri"/>
              </a:rPr>
              <a:t>thm</a:t>
            </a:r>
            <a:r>
              <a:rPr dirty="0" sz="2400" spc="-2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c</a:t>
            </a:r>
            <a:r>
              <a:rPr dirty="0" sz="2400">
                <a:latin typeface="Calibri"/>
                <a:cs typeface="Calibri"/>
              </a:rPr>
              <a:t>	c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135">
                <a:latin typeface="Calibri"/>
                <a:cs typeface="Calibri"/>
              </a:rPr>
              <a:t>ha</a:t>
            </a:r>
            <a:r>
              <a:rPr dirty="0" sz="2400" spc="-2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</a:t>
            </a:r>
            <a:r>
              <a:rPr dirty="0" sz="2400" spc="-2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e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180">
                <a:latin typeface="Calibri"/>
                <a:cs typeface="Calibri"/>
              </a:rPr>
              <a:t>nge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</a:t>
            </a:r>
            <a:r>
              <a:rPr dirty="0" sz="2400" spc="-250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, </a:t>
            </a:r>
            <a:r>
              <a:rPr dirty="0" sz="2400" spc="240">
                <a:latin typeface="Calibri"/>
                <a:cs typeface="Calibri"/>
              </a:rPr>
              <a:t>evaluating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130">
                <a:latin typeface="Calibri"/>
                <a:cs typeface="Calibri"/>
              </a:rPr>
              <a:t>pe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170">
                <a:latin typeface="Calibri"/>
                <a:cs typeface="Calibri"/>
              </a:rPr>
              <a:t>for</a:t>
            </a:r>
            <a:r>
              <a:rPr dirty="0" sz="2400" spc="-235">
                <a:latin typeface="Calibri"/>
                <a:cs typeface="Calibri"/>
              </a:rPr>
              <a:t> </a:t>
            </a:r>
            <a:r>
              <a:rPr dirty="0" sz="2400" spc="215">
                <a:latin typeface="Calibri"/>
                <a:cs typeface="Calibri"/>
              </a:rPr>
              <a:t>manc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e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,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220">
                <a:latin typeface="Calibri"/>
                <a:cs typeface="Calibri"/>
              </a:rPr>
              <a:t>addre</a:t>
            </a:r>
            <a:r>
              <a:rPr dirty="0" sz="2400" spc="-2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</a:t>
            </a:r>
            <a:r>
              <a:rPr dirty="0" sz="2400" spc="-2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</a:t>
            </a:r>
            <a:r>
              <a:rPr dirty="0" sz="2400" spc="-2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</a:t>
            </a:r>
            <a:r>
              <a:rPr dirty="0" sz="2400" spc="-245">
                <a:latin typeface="Calibri"/>
                <a:cs typeface="Calibri"/>
              </a:rPr>
              <a:t> </a:t>
            </a:r>
            <a:r>
              <a:rPr dirty="0" sz="2400" spc="110">
                <a:latin typeface="Calibri"/>
                <a:cs typeface="Calibri"/>
              </a:rPr>
              <a:t>ng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265555" algn="l"/>
                <a:tab pos="2902585" algn="l"/>
                <a:tab pos="3588385" algn="l"/>
              </a:tabLst>
            </a:pPr>
            <a:r>
              <a:rPr dirty="0" sz="2400" spc="135">
                <a:latin typeface="Calibri"/>
                <a:cs typeface="Calibri"/>
              </a:rPr>
              <a:t>pr</a:t>
            </a:r>
            <a:r>
              <a:rPr dirty="0" sz="2400" spc="-2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</a:t>
            </a:r>
            <a:r>
              <a:rPr dirty="0" sz="2400" spc="-245">
                <a:latin typeface="Calibri"/>
                <a:cs typeface="Calibri"/>
              </a:rPr>
              <a:t> </a:t>
            </a:r>
            <a:r>
              <a:rPr dirty="0" sz="2400" spc="114">
                <a:latin typeface="Calibri"/>
                <a:cs typeface="Calibri"/>
              </a:rPr>
              <a:t>va</a:t>
            </a:r>
            <a:r>
              <a:rPr dirty="0" sz="2400" spc="-2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</a:t>
            </a:r>
            <a:r>
              <a:rPr dirty="0" sz="2400" spc="-235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y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210">
                <a:latin typeface="Calibri"/>
                <a:cs typeface="Calibri"/>
              </a:rPr>
              <a:t>conc</a:t>
            </a:r>
            <a:r>
              <a:rPr dirty="0" sz="2400" spc="-23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e</a:t>
            </a:r>
            <a:r>
              <a:rPr dirty="0" sz="2400" spc="-2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160">
                <a:latin typeface="Calibri"/>
                <a:cs typeface="Calibri"/>
              </a:rPr>
              <a:t>ns,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20">
                <a:latin typeface="Calibri"/>
                <a:cs typeface="Calibri"/>
              </a:rPr>
              <a:t>a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105">
                <a:latin typeface="Calibri"/>
                <a:cs typeface="Calibri"/>
              </a:rPr>
              <a:t>nd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125">
                <a:latin typeface="Calibri"/>
                <a:cs typeface="Calibri"/>
              </a:rPr>
              <a:t>ex</a:t>
            </a:r>
            <a:r>
              <a:rPr dirty="0" sz="2400" spc="-24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p</a:t>
            </a:r>
            <a:r>
              <a:rPr dirty="0" sz="2400" spc="-2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140">
                <a:latin typeface="Calibri"/>
                <a:cs typeface="Calibri"/>
              </a:rPr>
              <a:t>or</a:t>
            </a:r>
            <a:r>
              <a:rPr dirty="0" sz="2400" spc="-2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114">
                <a:latin typeface="Calibri"/>
                <a:cs typeface="Calibri"/>
              </a:rPr>
              <a:t>ng</a:t>
            </a:r>
            <a:endParaRPr sz="2400">
              <a:latin typeface="Calibri"/>
              <a:cs typeface="Calibri"/>
            </a:endParaRPr>
          </a:p>
          <a:p>
            <a:pPr marL="12700" marR="378460">
              <a:lnSpc>
                <a:spcPct val="100000"/>
              </a:lnSpc>
              <a:tabLst>
                <a:tab pos="1788795" algn="l"/>
                <a:tab pos="1901189" algn="l"/>
                <a:tab pos="1960245" algn="l"/>
                <a:tab pos="2230120" algn="l"/>
                <a:tab pos="2864485" algn="l"/>
                <a:tab pos="3624579" algn="l"/>
                <a:tab pos="3937635" algn="l"/>
                <a:tab pos="4372610" algn="l"/>
                <a:tab pos="5067300" algn="l"/>
              </a:tabLst>
            </a:pPr>
            <a:r>
              <a:rPr dirty="0" sz="2400" spc="-20">
                <a:latin typeface="Calibri"/>
                <a:cs typeface="Calibri"/>
              </a:rPr>
              <a:t>a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245">
                <a:latin typeface="Calibri"/>
                <a:cs typeface="Calibri"/>
              </a:rPr>
              <a:t>pplication</a:t>
            </a:r>
            <a:r>
              <a:rPr dirty="0" sz="2400">
                <a:latin typeface="Calibri"/>
                <a:cs typeface="Calibri"/>
              </a:rPr>
              <a:t>		</a:t>
            </a:r>
            <a:r>
              <a:rPr dirty="0" sz="2400" spc="145">
                <a:latin typeface="Calibri"/>
                <a:cs typeface="Calibri"/>
              </a:rPr>
              <a:t>sc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e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135">
                <a:latin typeface="Calibri"/>
                <a:cs typeface="Calibri"/>
              </a:rPr>
              <a:t>na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r</a:t>
            </a:r>
            <a:r>
              <a:rPr dirty="0" sz="2400" spc="-2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165">
                <a:latin typeface="Calibri"/>
                <a:cs typeface="Calibri"/>
              </a:rPr>
              <a:t>os,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114">
                <a:latin typeface="Calibri"/>
                <a:cs typeface="Calibri"/>
              </a:rPr>
              <a:t>re</a:t>
            </a:r>
            <a:r>
              <a:rPr dirty="0" sz="2400" spc="-235">
                <a:latin typeface="Calibri"/>
                <a:cs typeface="Calibri"/>
              </a:rPr>
              <a:t> </a:t>
            </a:r>
            <a:r>
              <a:rPr dirty="0" sz="2400" spc="135">
                <a:latin typeface="Calibri"/>
                <a:cs typeface="Calibri"/>
              </a:rPr>
              <a:t>se</a:t>
            </a:r>
            <a:r>
              <a:rPr dirty="0" sz="2400" spc="-23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a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125">
                <a:latin typeface="Calibri"/>
                <a:cs typeface="Calibri"/>
              </a:rPr>
              <a:t>rc</a:t>
            </a:r>
            <a:r>
              <a:rPr dirty="0" sz="2400" spc="-235">
                <a:latin typeface="Calibri"/>
                <a:cs typeface="Calibri"/>
              </a:rPr>
              <a:t> </a:t>
            </a:r>
            <a:r>
              <a:rPr dirty="0" sz="2400" spc="135">
                <a:latin typeface="Calibri"/>
                <a:cs typeface="Calibri"/>
              </a:rPr>
              <a:t>he</a:t>
            </a:r>
            <a:r>
              <a:rPr dirty="0" sz="2400" spc="-235">
                <a:latin typeface="Calibri"/>
                <a:cs typeface="Calibri"/>
              </a:rPr>
              <a:t> </a:t>
            </a:r>
            <a:r>
              <a:rPr dirty="0" sz="2400" spc="100">
                <a:latin typeface="Calibri"/>
                <a:cs typeface="Calibri"/>
              </a:rPr>
              <a:t>rs </a:t>
            </a:r>
            <a:r>
              <a:rPr dirty="0" sz="2400" spc="220">
                <a:latin typeface="Calibri"/>
                <a:cs typeface="Calibri"/>
              </a:rPr>
              <a:t>contr</a:t>
            </a:r>
            <a:r>
              <a:rPr dirty="0" sz="2400" spc="-2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185">
                <a:latin typeface="Calibri"/>
                <a:cs typeface="Calibri"/>
              </a:rPr>
              <a:t>bute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110">
                <a:latin typeface="Calibri"/>
                <a:cs typeface="Calibri"/>
              </a:rPr>
              <a:t>to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160">
                <a:latin typeface="Calibri"/>
                <a:cs typeface="Calibri"/>
              </a:rPr>
              <a:t>the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20">
                <a:latin typeface="Calibri"/>
                <a:cs typeface="Calibri"/>
              </a:rPr>
              <a:t>a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170">
                <a:latin typeface="Calibri"/>
                <a:cs typeface="Calibri"/>
              </a:rPr>
              <a:t>dva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140">
                <a:latin typeface="Calibri"/>
                <a:cs typeface="Calibri"/>
              </a:rPr>
              <a:t>nc</a:t>
            </a:r>
            <a:r>
              <a:rPr dirty="0" sz="2400" spc="-23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e</a:t>
            </a:r>
            <a:r>
              <a:rPr dirty="0" sz="2400" spc="-2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e</a:t>
            </a:r>
            <a:r>
              <a:rPr dirty="0" sz="2400" spc="-235">
                <a:latin typeface="Calibri"/>
                <a:cs typeface="Calibri"/>
              </a:rPr>
              <a:t> </a:t>
            </a:r>
            <a:r>
              <a:rPr dirty="0" sz="2400" spc="100">
                <a:latin typeface="Calibri"/>
                <a:cs typeface="Calibri"/>
              </a:rPr>
              <a:t>nt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-20">
                <a:latin typeface="Calibri"/>
                <a:cs typeface="Calibri"/>
              </a:rPr>
              <a:t>a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105">
                <a:latin typeface="Calibri"/>
                <a:cs typeface="Calibri"/>
              </a:rPr>
              <a:t>nd </a:t>
            </a:r>
            <a:r>
              <a:rPr dirty="0" sz="2400" spc="125">
                <a:latin typeface="Calibri"/>
                <a:cs typeface="Calibri"/>
              </a:rPr>
              <a:t>re</a:t>
            </a:r>
            <a:r>
              <a:rPr dirty="0" sz="2400" spc="-245">
                <a:latin typeface="Calibri"/>
                <a:cs typeface="Calibri"/>
              </a:rPr>
              <a:t> </a:t>
            </a:r>
            <a:r>
              <a:rPr dirty="0" sz="2400" spc="240">
                <a:latin typeface="Calibri"/>
                <a:cs typeface="Calibri"/>
              </a:rPr>
              <a:t>sponsible</a:t>
            </a:r>
            <a:r>
              <a:rPr dirty="0" sz="2400">
                <a:latin typeface="Calibri"/>
                <a:cs typeface="Calibri"/>
              </a:rPr>
              <a:t>			</a:t>
            </a:r>
            <a:r>
              <a:rPr dirty="0" sz="2400" spc="130">
                <a:latin typeface="Calibri"/>
                <a:cs typeface="Calibri"/>
              </a:rPr>
              <a:t>de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p</a:t>
            </a:r>
            <a:r>
              <a:rPr dirty="0" sz="2400" spc="-2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130">
                <a:latin typeface="Calibri"/>
                <a:cs typeface="Calibri"/>
              </a:rPr>
              <a:t>oy</a:t>
            </a:r>
            <a:r>
              <a:rPr dirty="0" sz="2400" spc="-250">
                <a:latin typeface="Calibri"/>
                <a:cs typeface="Calibri"/>
              </a:rPr>
              <a:t> </a:t>
            </a:r>
            <a:r>
              <a:rPr dirty="0" sz="2400" spc="140">
                <a:latin typeface="Calibri"/>
                <a:cs typeface="Calibri"/>
              </a:rPr>
              <a:t>me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 spc="100">
                <a:latin typeface="Calibri"/>
                <a:cs typeface="Calibri"/>
              </a:rPr>
              <a:t>nt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110">
                <a:latin typeface="Calibri"/>
                <a:cs typeface="Calibri"/>
              </a:rPr>
              <a:t>of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175">
                <a:latin typeface="Calibri"/>
                <a:cs typeface="Calibri"/>
              </a:rPr>
              <a:t>fac</a:t>
            </a:r>
            <a:r>
              <a:rPr dirty="0" sz="2400" spc="-2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245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941195" algn="l"/>
              </a:tabLst>
            </a:pPr>
            <a:r>
              <a:rPr dirty="0" sz="2400" spc="114">
                <a:latin typeface="Calibri"/>
                <a:cs typeface="Calibri"/>
              </a:rPr>
              <a:t>re</a:t>
            </a:r>
            <a:r>
              <a:rPr dirty="0" sz="2400" spc="-235">
                <a:latin typeface="Calibri"/>
                <a:cs typeface="Calibri"/>
              </a:rPr>
              <a:t> </a:t>
            </a:r>
            <a:r>
              <a:rPr dirty="0" sz="2400" spc="245">
                <a:latin typeface="Calibri"/>
                <a:cs typeface="Calibri"/>
              </a:rPr>
              <a:t>cognition</a:t>
            </a:r>
            <a:r>
              <a:rPr dirty="0" sz="2400">
                <a:latin typeface="Calibri"/>
                <a:cs typeface="Calibri"/>
              </a:rPr>
              <a:t>	</a:t>
            </a:r>
            <a:r>
              <a:rPr dirty="0" sz="2400" spc="125">
                <a:latin typeface="Calibri"/>
                <a:cs typeface="Calibri"/>
              </a:rPr>
              <a:t>te</a:t>
            </a:r>
            <a:r>
              <a:rPr dirty="0" sz="2400" spc="-2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c</a:t>
            </a:r>
            <a:r>
              <a:rPr dirty="0" sz="2400" spc="-235">
                <a:latin typeface="Calibri"/>
                <a:cs typeface="Calibri"/>
              </a:rPr>
              <a:t> </a:t>
            </a:r>
            <a:r>
              <a:rPr dirty="0" sz="2400" spc="220">
                <a:latin typeface="Calibri"/>
                <a:cs typeface="Calibri"/>
              </a:rPr>
              <a:t>hnology.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86475" cy="683361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2011" y="1135380"/>
            <a:ext cx="5012436" cy="36576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270752" y="1186688"/>
            <a:ext cx="245554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4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dirty="0" sz="14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400" spc="130" b="1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400" spc="145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400" spc="130" b="1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z="1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4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4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dirty="0" sz="14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14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14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dirty="0" spc="-50"/>
              <a:t>7</a:t>
            </a:fld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49315" y="2004187"/>
            <a:ext cx="4688840" cy="6362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02615" algn="l"/>
              </a:tabLst>
            </a:pPr>
            <a:r>
              <a:rPr dirty="0" sz="2000" spc="-20" b="1">
                <a:solidFill>
                  <a:srgbClr val="000000"/>
                </a:solidFill>
                <a:latin typeface="Calibri"/>
                <a:cs typeface="Calibri"/>
              </a:rPr>
              <a:t>K</a:t>
            </a:r>
            <a:r>
              <a:rPr dirty="0" sz="2000" spc="-19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 spc="-20" b="1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dirty="0" sz="2000" spc="-17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 spc="-50" b="1">
                <a:solidFill>
                  <a:srgbClr val="000000"/>
                </a:solidFill>
                <a:latin typeface="Calibri"/>
                <a:cs typeface="Calibri"/>
              </a:rPr>
              <a:t>y</a:t>
            </a: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	G</a:t>
            </a:r>
            <a:r>
              <a:rPr dirty="0" sz="2000" spc="-16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o</a:t>
            </a:r>
            <a:r>
              <a:rPr dirty="0" sz="2000" spc="-15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000" spc="-16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000000"/>
                </a:solidFill>
                <a:latin typeface="Calibri"/>
                <a:cs typeface="Calibri"/>
              </a:rPr>
              <a:t>l</a:t>
            </a:r>
            <a:r>
              <a:rPr dirty="0" sz="2000" spc="-155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dirty="0" sz="2000" spc="-15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000" spc="-50" b="1">
                <a:solidFill>
                  <a:srgbClr val="000000"/>
                </a:solidFill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  <a:tabLst>
                <a:tab pos="1898014" algn="l"/>
                <a:tab pos="3561079" algn="l"/>
              </a:tabLst>
            </a:pPr>
            <a:r>
              <a:rPr dirty="0" sz="2000" spc="-20">
                <a:solidFill>
                  <a:srgbClr val="000000"/>
                </a:solidFill>
              </a:rPr>
              <a:t>A</a:t>
            </a:r>
            <a:r>
              <a:rPr dirty="0" sz="2000" spc="-155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u</a:t>
            </a:r>
            <a:r>
              <a:rPr dirty="0" sz="2000" spc="-155">
                <a:solidFill>
                  <a:srgbClr val="000000"/>
                </a:solidFill>
              </a:rPr>
              <a:t> </a:t>
            </a:r>
            <a:r>
              <a:rPr dirty="0" sz="2000" spc="-10">
                <a:solidFill>
                  <a:srgbClr val="000000"/>
                </a:solidFill>
              </a:rPr>
              <a:t>t</a:t>
            </a:r>
            <a:r>
              <a:rPr dirty="0" sz="2000" spc="-175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o</a:t>
            </a:r>
            <a:r>
              <a:rPr dirty="0" sz="2000" spc="-16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m</a:t>
            </a:r>
            <a:r>
              <a:rPr dirty="0" sz="2000" spc="-165">
                <a:solidFill>
                  <a:srgbClr val="000000"/>
                </a:solidFill>
              </a:rPr>
              <a:t> </a:t>
            </a:r>
            <a:r>
              <a:rPr dirty="0" sz="2000" spc="-10">
                <a:solidFill>
                  <a:srgbClr val="000000"/>
                </a:solidFill>
              </a:rPr>
              <a:t>a</a:t>
            </a:r>
            <a:r>
              <a:rPr dirty="0" sz="2000" spc="-175">
                <a:solidFill>
                  <a:srgbClr val="000000"/>
                </a:solidFill>
              </a:rPr>
              <a:t> </a:t>
            </a:r>
            <a:r>
              <a:rPr dirty="0" sz="2000" spc="-10">
                <a:solidFill>
                  <a:srgbClr val="000000"/>
                </a:solidFill>
              </a:rPr>
              <a:t>t</a:t>
            </a:r>
            <a:r>
              <a:rPr dirty="0" sz="2000" spc="-180">
                <a:solidFill>
                  <a:srgbClr val="000000"/>
                </a:solidFill>
              </a:rPr>
              <a:t> </a:t>
            </a:r>
            <a:r>
              <a:rPr dirty="0" sz="2000" spc="-10">
                <a:solidFill>
                  <a:srgbClr val="000000"/>
                </a:solidFill>
              </a:rPr>
              <a:t>e</a:t>
            </a:r>
            <a:r>
              <a:rPr dirty="0" sz="2000" spc="-155">
                <a:solidFill>
                  <a:srgbClr val="000000"/>
                </a:solidFill>
              </a:rPr>
              <a:t> </a:t>
            </a:r>
            <a:r>
              <a:rPr dirty="0" sz="2000" spc="-50">
                <a:solidFill>
                  <a:srgbClr val="000000"/>
                </a:solidFill>
              </a:rPr>
              <a:t>d</a:t>
            </a:r>
            <a:r>
              <a:rPr dirty="0" sz="2000">
                <a:solidFill>
                  <a:srgbClr val="000000"/>
                </a:solidFill>
              </a:rPr>
              <a:t>	</a:t>
            </a:r>
            <a:r>
              <a:rPr dirty="0" sz="2000" spc="-20">
                <a:solidFill>
                  <a:srgbClr val="000000"/>
                </a:solidFill>
              </a:rPr>
              <a:t>A</a:t>
            </a:r>
            <a:r>
              <a:rPr dirty="0" sz="2000" spc="-200">
                <a:solidFill>
                  <a:srgbClr val="000000"/>
                </a:solidFill>
              </a:rPr>
              <a:t> </a:t>
            </a:r>
            <a:r>
              <a:rPr dirty="0" sz="2000" spc="-10">
                <a:solidFill>
                  <a:srgbClr val="000000"/>
                </a:solidFill>
              </a:rPr>
              <a:t>t</a:t>
            </a:r>
            <a:r>
              <a:rPr dirty="0" sz="2000" spc="-180">
                <a:solidFill>
                  <a:srgbClr val="000000"/>
                </a:solidFill>
              </a:rPr>
              <a:t> </a:t>
            </a:r>
            <a:r>
              <a:rPr dirty="0" sz="2000" spc="-10">
                <a:solidFill>
                  <a:srgbClr val="000000"/>
                </a:solidFill>
              </a:rPr>
              <a:t>t</a:t>
            </a:r>
            <a:r>
              <a:rPr dirty="0" sz="2000" spc="-175">
                <a:solidFill>
                  <a:srgbClr val="000000"/>
                </a:solidFill>
              </a:rPr>
              <a:t> </a:t>
            </a:r>
            <a:r>
              <a:rPr dirty="0" sz="2000" spc="-10">
                <a:solidFill>
                  <a:srgbClr val="000000"/>
                </a:solidFill>
              </a:rPr>
              <a:t>e</a:t>
            </a:r>
            <a:r>
              <a:rPr dirty="0" sz="2000" spc="-16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n</a:t>
            </a:r>
            <a:r>
              <a:rPr dirty="0" sz="2000" spc="-155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d</a:t>
            </a:r>
            <a:r>
              <a:rPr dirty="0" sz="2000" spc="-150">
                <a:solidFill>
                  <a:srgbClr val="000000"/>
                </a:solidFill>
              </a:rPr>
              <a:t> </a:t>
            </a:r>
            <a:r>
              <a:rPr dirty="0" sz="2000" spc="-10">
                <a:solidFill>
                  <a:srgbClr val="000000"/>
                </a:solidFill>
              </a:rPr>
              <a:t>a</a:t>
            </a:r>
            <a:r>
              <a:rPr dirty="0" sz="2000" spc="-16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n</a:t>
            </a:r>
            <a:r>
              <a:rPr dirty="0" sz="2000" spc="-155">
                <a:solidFill>
                  <a:srgbClr val="000000"/>
                </a:solidFill>
              </a:rPr>
              <a:t> </a:t>
            </a:r>
            <a:r>
              <a:rPr dirty="0" sz="2000" spc="-10">
                <a:solidFill>
                  <a:srgbClr val="000000"/>
                </a:solidFill>
              </a:rPr>
              <a:t>c</a:t>
            </a:r>
            <a:r>
              <a:rPr dirty="0" sz="2000" spc="-150">
                <a:solidFill>
                  <a:srgbClr val="000000"/>
                </a:solidFill>
              </a:rPr>
              <a:t> </a:t>
            </a:r>
            <a:r>
              <a:rPr dirty="0" sz="2000" spc="-50">
                <a:solidFill>
                  <a:srgbClr val="000000"/>
                </a:solidFill>
              </a:rPr>
              <a:t>e</a:t>
            </a:r>
            <a:r>
              <a:rPr dirty="0" sz="2000">
                <a:solidFill>
                  <a:srgbClr val="000000"/>
                </a:solidFill>
              </a:rPr>
              <a:t>	</a:t>
            </a:r>
            <a:r>
              <a:rPr dirty="0" sz="2000" spc="80">
                <a:solidFill>
                  <a:srgbClr val="000000"/>
                </a:solidFill>
              </a:rPr>
              <a:t>Tr</a:t>
            </a:r>
            <a:r>
              <a:rPr dirty="0" sz="2000" spc="-195">
                <a:solidFill>
                  <a:srgbClr val="000000"/>
                </a:solidFill>
              </a:rPr>
              <a:t> </a:t>
            </a:r>
            <a:r>
              <a:rPr dirty="0" sz="2000" spc="-10">
                <a:solidFill>
                  <a:srgbClr val="000000"/>
                </a:solidFill>
              </a:rPr>
              <a:t>a</a:t>
            </a:r>
            <a:r>
              <a:rPr dirty="0" sz="2000" spc="-160">
                <a:solidFill>
                  <a:srgbClr val="000000"/>
                </a:solidFill>
              </a:rPr>
              <a:t> </a:t>
            </a:r>
            <a:r>
              <a:rPr dirty="0" sz="2000" spc="-10">
                <a:solidFill>
                  <a:srgbClr val="000000"/>
                </a:solidFill>
              </a:rPr>
              <a:t>c</a:t>
            </a:r>
            <a:r>
              <a:rPr dirty="0" sz="2000" spc="-150">
                <a:solidFill>
                  <a:srgbClr val="000000"/>
                </a:solidFill>
              </a:rPr>
              <a:t> </a:t>
            </a:r>
            <a:r>
              <a:rPr dirty="0" sz="2000" spc="-10">
                <a:solidFill>
                  <a:srgbClr val="000000"/>
                </a:solidFill>
              </a:rPr>
              <a:t>k</a:t>
            </a:r>
            <a:r>
              <a:rPr dirty="0" sz="2000" spc="-155">
                <a:solidFill>
                  <a:srgbClr val="000000"/>
                </a:solidFill>
              </a:rPr>
              <a:t> </a:t>
            </a:r>
            <a:r>
              <a:rPr dirty="0" sz="2000" spc="-10">
                <a:solidFill>
                  <a:srgbClr val="000000"/>
                </a:solidFill>
              </a:rPr>
              <a:t>i</a:t>
            </a:r>
            <a:r>
              <a:rPr dirty="0" sz="2000" spc="-160">
                <a:solidFill>
                  <a:srgbClr val="000000"/>
                </a:solidFill>
              </a:rPr>
              <a:t> </a:t>
            </a:r>
            <a:r>
              <a:rPr dirty="0" sz="2000">
                <a:solidFill>
                  <a:srgbClr val="000000"/>
                </a:solidFill>
              </a:rPr>
              <a:t>n</a:t>
            </a:r>
            <a:r>
              <a:rPr dirty="0" sz="2000" spc="-150">
                <a:solidFill>
                  <a:srgbClr val="000000"/>
                </a:solidFill>
              </a:rPr>
              <a:t> </a:t>
            </a:r>
            <a:r>
              <a:rPr dirty="0" sz="2000" spc="-50">
                <a:solidFill>
                  <a:srgbClr val="000000"/>
                </a:solidFill>
              </a:rPr>
              <a:t>g</a:t>
            </a:r>
            <a:endParaRPr sz="2000"/>
          </a:p>
        </p:txBody>
      </p:sp>
      <p:sp>
        <p:nvSpPr>
          <p:cNvPr id="6" name="object 6" descr=""/>
          <p:cNvSpPr txBox="1"/>
          <p:nvPr/>
        </p:nvSpPr>
        <p:spPr>
          <a:xfrm>
            <a:off x="5449315" y="2614041"/>
            <a:ext cx="6764020" cy="39897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7180" marR="3217545">
              <a:lnSpc>
                <a:spcPct val="100000"/>
              </a:lnSpc>
              <a:spcBef>
                <a:spcPts val="105"/>
              </a:spcBef>
              <a:tabLst>
                <a:tab pos="1621155" algn="l"/>
                <a:tab pos="1766570" algn="l"/>
                <a:tab pos="2219325" algn="l"/>
              </a:tabLst>
            </a:pPr>
            <a:r>
              <a:rPr dirty="0" sz="2000" spc="-20">
                <a:latin typeface="Calibri"/>
                <a:cs typeface="Calibri"/>
              </a:rPr>
              <a:t>A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19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4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y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d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114">
                <a:latin typeface="Calibri"/>
                <a:cs typeface="Calibri"/>
              </a:rPr>
              <a:t>Ef</a:t>
            </a:r>
            <a:r>
              <a:rPr dirty="0" sz="2000" spc="-1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4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y </a:t>
            </a:r>
            <a:r>
              <a:rPr dirty="0" sz="2000">
                <a:latin typeface="Calibri"/>
                <a:cs typeface="Calibri"/>
              </a:rPr>
              <a:t>R</a:t>
            </a:r>
            <a:r>
              <a:rPr dirty="0" sz="2000" spc="-19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-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e</a:t>
            </a:r>
            <a:r>
              <a:rPr dirty="0" sz="2000">
                <a:latin typeface="Calibri"/>
                <a:cs typeface="Calibri"/>
              </a:rPr>
              <a:t>		M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-1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g</a:t>
            </a:r>
            <a:endParaRPr sz="2000">
              <a:latin typeface="Calibri"/>
              <a:cs typeface="Calibri"/>
            </a:endParaRPr>
          </a:p>
          <a:p>
            <a:pPr marL="297180" marR="650875">
              <a:lnSpc>
                <a:spcPct val="100000"/>
              </a:lnSpc>
              <a:tabLst>
                <a:tab pos="1948180" algn="l"/>
                <a:tab pos="2134235" algn="l"/>
                <a:tab pos="2546350" algn="l"/>
                <a:tab pos="2636520" algn="l"/>
                <a:tab pos="3495675" algn="l"/>
                <a:tab pos="4093845" algn="l"/>
              </a:tabLst>
            </a:pPr>
            <a:r>
              <a:rPr dirty="0" sz="2000">
                <a:latin typeface="Calibri"/>
                <a:cs typeface="Calibri"/>
              </a:rPr>
              <a:t>C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</a:t>
            </a:r>
            <a:r>
              <a:rPr dirty="0" sz="2000" spc="-1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e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f</a:t>
            </a:r>
            <a:r>
              <a:rPr dirty="0" sz="2000" spc="-1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r</a:t>
            </a:r>
            <a:r>
              <a:rPr dirty="0" sz="2000">
                <a:latin typeface="Calibri"/>
                <a:cs typeface="Calibri"/>
              </a:rPr>
              <a:t>		</a:t>
            </a:r>
            <a:r>
              <a:rPr dirty="0" sz="2000" spc="-20">
                <a:latin typeface="Calibri"/>
                <a:cs typeface="Calibri"/>
              </a:rPr>
              <a:t>U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190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s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d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20">
                <a:latin typeface="Calibri"/>
                <a:cs typeface="Calibri"/>
              </a:rPr>
              <a:t>A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</a:t>
            </a:r>
            <a:r>
              <a:rPr dirty="0" sz="2000" spc="-1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19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-1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19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s </a:t>
            </a:r>
            <a:r>
              <a:rPr dirty="0" sz="200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-1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g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19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d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S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  <a:tabLst>
                <a:tab pos="1529715" algn="l"/>
                <a:tab pos="2127885" algn="l"/>
              </a:tabLst>
            </a:pPr>
            <a:r>
              <a:rPr dirty="0" sz="2000" spc="-10">
                <a:latin typeface="Calibri"/>
                <a:cs typeface="Calibri"/>
              </a:rPr>
              <a:t>S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y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d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20">
                <a:latin typeface="Calibri"/>
                <a:cs typeface="Calibri"/>
              </a:rPr>
              <a:t>P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</a:t>
            </a:r>
            <a:r>
              <a:rPr dirty="0" sz="2000" spc="-1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000" spc="-20" b="1">
                <a:latin typeface="Calibri"/>
                <a:cs typeface="Calibri"/>
              </a:rPr>
              <a:t>B</a:t>
            </a:r>
            <a:r>
              <a:rPr dirty="0" sz="2000" spc="-14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e</a:t>
            </a:r>
            <a:r>
              <a:rPr dirty="0" sz="2000" spc="-1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n</a:t>
            </a:r>
            <a:r>
              <a:rPr dirty="0" sz="2000" spc="-145" b="1">
                <a:latin typeface="Calibri"/>
                <a:cs typeface="Calibri"/>
              </a:rPr>
              <a:t> </a:t>
            </a:r>
            <a:r>
              <a:rPr dirty="0" sz="2000" spc="-20" b="1">
                <a:latin typeface="Calibri"/>
                <a:cs typeface="Calibri"/>
              </a:rPr>
              <a:t>e</a:t>
            </a:r>
            <a:r>
              <a:rPr dirty="0" sz="2000" spc="-16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f</a:t>
            </a:r>
            <a:r>
              <a:rPr dirty="0" sz="2000" spc="-1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i</a:t>
            </a:r>
            <a:r>
              <a:rPr dirty="0" sz="2000" spc="-1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t</a:t>
            </a:r>
            <a:r>
              <a:rPr dirty="0" sz="2000" spc="-150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s</a:t>
            </a:r>
            <a:r>
              <a:rPr dirty="0" sz="2000" spc="-145" b="1">
                <a:latin typeface="Calibri"/>
                <a:cs typeface="Calibri"/>
              </a:rPr>
              <a:t> </a:t>
            </a:r>
            <a:r>
              <a:rPr dirty="0" sz="2000" spc="-50" b="1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297180" marR="2038985">
              <a:lnSpc>
                <a:spcPct val="100000"/>
              </a:lnSpc>
              <a:tabLst>
                <a:tab pos="1013460" algn="l"/>
                <a:tab pos="2062480" algn="l"/>
                <a:tab pos="2312035" algn="l"/>
                <a:tab pos="2909570" algn="l"/>
                <a:tab pos="3704590" algn="l"/>
              </a:tabLst>
            </a:pPr>
            <a:r>
              <a:rPr dirty="0" sz="2000" spc="-10">
                <a:latin typeface="Calibri"/>
                <a:cs typeface="Calibri"/>
              </a:rPr>
              <a:t>S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1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d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-1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-1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60">
                <a:latin typeface="Calibri"/>
                <a:cs typeface="Calibri"/>
              </a:rPr>
              <a:t>e</a:t>
            </a:r>
            <a:r>
              <a:rPr dirty="0" sz="2000">
                <a:latin typeface="Calibri"/>
                <a:cs typeface="Calibri"/>
              </a:rPr>
              <a:t>	p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1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s </a:t>
            </a:r>
            <a:r>
              <a:rPr dirty="0" sz="2000" spc="-20">
                <a:latin typeface="Calibri"/>
                <a:cs typeface="Calibri"/>
              </a:rPr>
              <a:t>H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g</a:t>
            </a:r>
            <a:r>
              <a:rPr dirty="0" sz="2000" spc="-14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h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19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y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d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</a:t>
            </a:r>
            <a:r>
              <a:rPr dirty="0" sz="2000" spc="-1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4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  <a:tabLst>
                <a:tab pos="1728470" algn="l"/>
              </a:tabLst>
            </a:pPr>
            <a:r>
              <a:rPr dirty="0" sz="2000">
                <a:latin typeface="Calibri"/>
                <a:cs typeface="Calibri"/>
              </a:rPr>
              <a:t>R</a:t>
            </a:r>
            <a:r>
              <a:rPr dirty="0" sz="2000" spc="-19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-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</a:t>
            </a:r>
            <a:r>
              <a:rPr dirty="0" sz="2000" spc="-16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e</a:t>
            </a:r>
            <a:r>
              <a:rPr dirty="0" sz="2000">
                <a:latin typeface="Calibri"/>
                <a:cs typeface="Calibri"/>
              </a:rPr>
              <a:t>	m</a:t>
            </a:r>
            <a:r>
              <a:rPr dirty="0" sz="2000" spc="-1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-1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g</a:t>
            </a:r>
            <a:endParaRPr sz="2000">
              <a:latin typeface="Calibri"/>
              <a:cs typeface="Calibri"/>
            </a:endParaRPr>
          </a:p>
          <a:p>
            <a:pPr marL="297180" marR="706755">
              <a:lnSpc>
                <a:spcPct val="100000"/>
              </a:lnSpc>
              <a:spcBef>
                <a:spcPts val="5"/>
              </a:spcBef>
              <a:tabLst>
                <a:tab pos="1948180" algn="l"/>
                <a:tab pos="2134235" algn="l"/>
                <a:tab pos="2636520" algn="l"/>
                <a:tab pos="3467100" algn="l"/>
                <a:tab pos="3836035" algn="l"/>
                <a:tab pos="4063365" algn="l"/>
              </a:tabLst>
            </a:pPr>
            <a:r>
              <a:rPr dirty="0" sz="2000">
                <a:latin typeface="Calibri"/>
                <a:cs typeface="Calibri"/>
              </a:rPr>
              <a:t>C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</a:t>
            </a:r>
            <a:r>
              <a:rPr dirty="0" sz="2000" spc="-1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e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f</a:t>
            </a:r>
            <a:r>
              <a:rPr dirty="0" sz="2000" spc="-1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r</a:t>
            </a:r>
            <a:r>
              <a:rPr dirty="0" sz="2000">
                <a:latin typeface="Calibri"/>
                <a:cs typeface="Calibri"/>
              </a:rPr>
              <a:t>	u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190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s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d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</a:t>
            </a:r>
            <a:r>
              <a:rPr dirty="0" sz="2000" spc="-1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19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-1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190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s </a:t>
            </a:r>
            <a:r>
              <a:rPr dirty="0" sz="200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-1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g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19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	w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h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3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x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</a:t>
            </a:r>
            <a:r>
              <a:rPr dirty="0" sz="2000" spc="-1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g	</a:t>
            </a:r>
            <a:r>
              <a:rPr dirty="0" sz="2000" spc="-10">
                <a:latin typeface="Calibri"/>
                <a:cs typeface="Calibri"/>
              </a:rPr>
              <a:t>s</a:t>
            </a:r>
            <a:r>
              <a:rPr dirty="0" sz="2000" spc="-19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</a:t>
            </a:r>
            <a:r>
              <a:rPr dirty="0" sz="2000" spc="-17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</a:t>
            </a:r>
            <a:r>
              <a:rPr dirty="0" sz="2000" spc="-1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-1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  <a:tabLst>
                <a:tab pos="1845945" algn="l"/>
                <a:tab pos="2348865" algn="l"/>
                <a:tab pos="3456940" algn="l"/>
                <a:tab pos="4153535" algn="l"/>
                <a:tab pos="4750435" algn="l"/>
                <a:tab pos="5977890" algn="l"/>
              </a:tabLst>
            </a:pPr>
            <a:r>
              <a:rPr dirty="0" sz="2000" spc="-10">
                <a:latin typeface="Calibri"/>
                <a:cs typeface="Calibri"/>
              </a:rPr>
              <a:t>S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y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f</a:t>
            </a:r>
            <a:r>
              <a:rPr dirty="0" sz="2000" spc="-19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r</a:t>
            </a:r>
            <a:r>
              <a:rPr dirty="0" sz="2000">
                <a:latin typeface="Calibri"/>
                <a:cs typeface="Calibri"/>
              </a:rPr>
              <a:t>	v</a:t>
            </a:r>
            <a:r>
              <a:rPr dirty="0" sz="2000" spc="-1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1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y</a:t>
            </a:r>
            <a:r>
              <a:rPr dirty="0" sz="2000" spc="-1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g</a:t>
            </a:r>
            <a:r>
              <a:rPr dirty="0" sz="2000">
                <a:latin typeface="Calibri"/>
                <a:cs typeface="Calibri"/>
              </a:rPr>
              <a:t>	u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r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d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l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8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	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  <a:p>
            <a:pPr marL="297180">
              <a:lnSpc>
                <a:spcPct val="100000"/>
              </a:lnSpc>
              <a:tabLst>
                <a:tab pos="1711325" algn="l"/>
                <a:tab pos="2924810" algn="l"/>
                <a:tab pos="3521075" algn="l"/>
                <a:tab pos="4617720" algn="l"/>
              </a:tabLst>
            </a:pPr>
            <a:r>
              <a:rPr dirty="0" sz="2000">
                <a:latin typeface="Calibri"/>
                <a:cs typeface="Calibri"/>
              </a:rPr>
              <a:t>E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d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s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y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d</a:t>
            </a:r>
            <a:r>
              <a:rPr dirty="0" sz="2000">
                <a:latin typeface="Calibri"/>
                <a:cs typeface="Calibri"/>
              </a:rPr>
              <a:t>	p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i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</a:t>
            </a:r>
            <a:r>
              <a:rPr dirty="0" sz="2000" spc="-1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</a:t>
            </a:r>
            <a:r>
              <a:rPr dirty="0" sz="2000" spc="-150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y</a:t>
            </a:r>
            <a:r>
              <a:rPr dirty="0" sz="2000">
                <a:latin typeface="Calibri"/>
                <a:cs typeface="Calibri"/>
              </a:rPr>
              <a:t>	m</a:t>
            </a:r>
            <a:r>
              <a:rPr dirty="0" sz="2000" spc="-1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</a:t>
            </a:r>
            <a:r>
              <a:rPr dirty="0" sz="2000" spc="-1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</a:t>
            </a:r>
            <a:r>
              <a:rPr dirty="0" sz="2000" spc="-1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</a:t>
            </a:r>
            <a:r>
              <a:rPr dirty="0" sz="2000" spc="-155">
                <a:latin typeface="Calibri"/>
                <a:cs typeface="Calibri"/>
              </a:rPr>
              <a:t> </a:t>
            </a:r>
            <a:r>
              <a:rPr dirty="0" sz="2000" spc="-5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25246" y="837082"/>
            <a:ext cx="6732905" cy="551307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dirty="0" sz="1600" b="1">
                <a:latin typeface="Calibri"/>
                <a:cs typeface="Calibri"/>
              </a:rPr>
              <a:t>Week</a:t>
            </a:r>
            <a:r>
              <a:rPr dirty="0" sz="1600" spc="-5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1: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Planning</a:t>
            </a:r>
            <a:r>
              <a:rPr dirty="0" sz="1600" spc="-3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and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Preparation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>
                <a:latin typeface="Calibri"/>
                <a:cs typeface="Calibri"/>
              </a:rPr>
              <a:t>Define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project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scope,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objectives,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key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stakeholders.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>
                <a:latin typeface="Calibri"/>
                <a:cs typeface="Calibri"/>
              </a:rPr>
              <a:t>Conduct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initial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research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facial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recognition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technology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attendance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systems.</a:t>
            </a:r>
            <a:endParaRPr sz="1600">
              <a:latin typeface="Calibri"/>
              <a:cs typeface="Calibri"/>
            </a:endParaRPr>
          </a:p>
          <a:p>
            <a:pPr marL="12700" marR="2535555">
              <a:lnSpc>
                <a:spcPts val="2880"/>
              </a:lnSpc>
              <a:spcBef>
                <a:spcPts val="254"/>
              </a:spcBef>
            </a:pPr>
            <a:r>
              <a:rPr dirty="0" sz="1600">
                <a:latin typeface="Calibri"/>
                <a:cs typeface="Calibri"/>
              </a:rPr>
              <a:t>Identify</a:t>
            </a:r>
            <a:r>
              <a:rPr dirty="0" sz="1600" spc="-7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hardware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software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requirements. </a:t>
            </a:r>
            <a:r>
              <a:rPr dirty="0" sz="1600">
                <a:latin typeface="Calibri"/>
                <a:cs typeface="Calibri"/>
              </a:rPr>
              <a:t>Assign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roles and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responsibilities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team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members. </a:t>
            </a:r>
            <a:r>
              <a:rPr dirty="0" sz="1600" b="1">
                <a:latin typeface="Calibri"/>
                <a:cs typeface="Calibri"/>
              </a:rPr>
              <a:t>Week</a:t>
            </a:r>
            <a:r>
              <a:rPr dirty="0" sz="1600" spc="-4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2: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Development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and</a:t>
            </a:r>
            <a:r>
              <a:rPr dirty="0" sz="1600" spc="-3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Testing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sz="1600">
                <a:latin typeface="Calibri"/>
                <a:cs typeface="Calibri"/>
              </a:rPr>
              <a:t>Develop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facial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recognition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algorithms.</a:t>
            </a:r>
            <a:endParaRPr sz="1600">
              <a:latin typeface="Calibri"/>
              <a:cs typeface="Calibri"/>
            </a:endParaRPr>
          </a:p>
          <a:p>
            <a:pPr marL="12700" marR="3648075">
              <a:lnSpc>
                <a:spcPct val="150000"/>
              </a:lnSpc>
              <a:spcBef>
                <a:spcPts val="5"/>
              </a:spcBef>
            </a:pPr>
            <a:r>
              <a:rPr dirty="0" sz="1600">
                <a:latin typeface="Calibri"/>
                <a:cs typeface="Calibri"/>
              </a:rPr>
              <a:t>Implement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attendance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tracking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logic. Integrate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system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components.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>
                <a:latin typeface="Calibri"/>
                <a:cs typeface="Calibri"/>
              </a:rPr>
              <a:t>Conduct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initial</a:t>
            </a:r>
            <a:r>
              <a:rPr dirty="0" sz="1600" spc="-8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testing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debugging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to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ensure</a:t>
            </a:r>
            <a:r>
              <a:rPr dirty="0" sz="1600" spc="-10">
                <a:latin typeface="Calibri"/>
                <a:cs typeface="Calibri"/>
              </a:rPr>
              <a:t> functionality.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 b="1">
                <a:latin typeface="Calibri"/>
                <a:cs typeface="Calibri"/>
              </a:rPr>
              <a:t>Week</a:t>
            </a:r>
            <a:r>
              <a:rPr dirty="0" sz="1600" spc="-50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3:</a:t>
            </a:r>
            <a:r>
              <a:rPr dirty="0" sz="1600" spc="-20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Deployment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b="1">
                <a:latin typeface="Calibri"/>
                <a:cs typeface="Calibri"/>
              </a:rPr>
              <a:t>and</a:t>
            </a:r>
            <a:r>
              <a:rPr dirty="0" sz="1600" spc="-25" b="1">
                <a:latin typeface="Calibri"/>
                <a:cs typeface="Calibri"/>
              </a:rPr>
              <a:t> </a:t>
            </a:r>
            <a:r>
              <a:rPr dirty="0" sz="1600" spc="-10" b="1">
                <a:latin typeface="Calibri"/>
                <a:cs typeface="Calibri"/>
              </a:rPr>
              <a:t>Training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>
                <a:latin typeface="Calibri"/>
                <a:cs typeface="Calibri"/>
              </a:rPr>
              <a:t>Deploy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the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system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pilot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locations.</a:t>
            </a:r>
            <a:endParaRPr sz="1600">
              <a:latin typeface="Calibri"/>
              <a:cs typeface="Calibri"/>
            </a:endParaRPr>
          </a:p>
          <a:p>
            <a:pPr marL="12700" marR="2521585">
              <a:lnSpc>
                <a:spcPct val="150000"/>
              </a:lnSpc>
            </a:pPr>
            <a:r>
              <a:rPr dirty="0" sz="1600" spc="-20">
                <a:latin typeface="Calibri"/>
                <a:cs typeface="Calibri"/>
              </a:rPr>
              <a:t>Train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users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administrators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on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system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usage. </a:t>
            </a:r>
            <a:r>
              <a:rPr dirty="0" sz="1600">
                <a:latin typeface="Calibri"/>
                <a:cs typeface="Calibri"/>
              </a:rPr>
              <a:t>Gather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feedback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6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make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necessary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adjustments. </a:t>
            </a:r>
            <a:r>
              <a:rPr dirty="0" sz="1600">
                <a:latin typeface="Calibri"/>
                <a:cs typeface="Calibri"/>
              </a:rPr>
              <a:t>Conduct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final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testing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and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quality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assurance</a:t>
            </a:r>
            <a:r>
              <a:rPr dirty="0" sz="1600" spc="-10">
                <a:latin typeface="Calibri"/>
                <a:cs typeface="Calibri"/>
              </a:rPr>
              <a:t> checks.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3610355" y="236220"/>
            <a:ext cx="4914900" cy="480059"/>
          </a:xfrm>
          <a:custGeom>
            <a:avLst/>
            <a:gdLst/>
            <a:ahLst/>
            <a:cxnLst/>
            <a:rect l="l" t="t" r="r" b="b"/>
            <a:pathLst>
              <a:path w="4914900" h="480059">
                <a:moveTo>
                  <a:pt x="4834890" y="0"/>
                </a:moveTo>
                <a:lnTo>
                  <a:pt x="80010" y="0"/>
                </a:lnTo>
                <a:lnTo>
                  <a:pt x="48863" y="6286"/>
                </a:lnTo>
                <a:lnTo>
                  <a:pt x="23431" y="23431"/>
                </a:lnTo>
                <a:lnTo>
                  <a:pt x="6286" y="48863"/>
                </a:lnTo>
                <a:lnTo>
                  <a:pt x="0" y="80009"/>
                </a:lnTo>
                <a:lnTo>
                  <a:pt x="0" y="400050"/>
                </a:lnTo>
                <a:lnTo>
                  <a:pt x="6286" y="431196"/>
                </a:lnTo>
                <a:lnTo>
                  <a:pt x="23431" y="456628"/>
                </a:lnTo>
                <a:lnTo>
                  <a:pt x="48863" y="473773"/>
                </a:lnTo>
                <a:lnTo>
                  <a:pt x="80010" y="480059"/>
                </a:lnTo>
                <a:lnTo>
                  <a:pt x="4834890" y="480059"/>
                </a:lnTo>
                <a:lnTo>
                  <a:pt x="4866036" y="473773"/>
                </a:lnTo>
                <a:lnTo>
                  <a:pt x="4891468" y="456628"/>
                </a:lnTo>
                <a:lnTo>
                  <a:pt x="4908613" y="431196"/>
                </a:lnTo>
                <a:lnTo>
                  <a:pt x="4914900" y="400050"/>
                </a:lnTo>
                <a:lnTo>
                  <a:pt x="4914900" y="80009"/>
                </a:lnTo>
                <a:lnTo>
                  <a:pt x="4908613" y="48863"/>
                </a:lnTo>
                <a:lnTo>
                  <a:pt x="4891468" y="23431"/>
                </a:lnTo>
                <a:lnTo>
                  <a:pt x="4866036" y="6286"/>
                </a:lnTo>
                <a:lnTo>
                  <a:pt x="4834890" y="0"/>
                </a:lnTo>
                <a:close/>
              </a:path>
            </a:pathLst>
          </a:custGeom>
          <a:solidFill>
            <a:srgbClr val="94384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97351" y="279907"/>
            <a:ext cx="330835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latin typeface="Calibri"/>
                <a:cs typeface="Calibri"/>
              </a:rPr>
              <a:t>TIMELINE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OF</a:t>
            </a:r>
            <a:r>
              <a:rPr dirty="0" sz="2000" spc="-1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WORK</a:t>
            </a:r>
            <a:r>
              <a:rPr dirty="0" sz="2000" spc="-10" b="1">
                <a:latin typeface="Calibri"/>
                <a:cs typeface="Calibri"/>
              </a:rPr>
              <a:t> PROPOSAL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dirty="0" spc="-50"/>
              <a:t>7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12269" y="6538671"/>
            <a:ext cx="1028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888888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82904" y="839645"/>
            <a:ext cx="11415395" cy="5613400"/>
          </a:xfrm>
          <a:prstGeom prst="rect">
            <a:avLst/>
          </a:prstGeom>
        </p:spPr>
        <p:txBody>
          <a:bodyPr wrap="square" lIns="0" tIns="13843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9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000" b="1">
                <a:latin typeface="Calibri"/>
                <a:cs typeface="Calibri"/>
              </a:rPr>
              <a:t>Imports:</a:t>
            </a:r>
            <a:r>
              <a:rPr dirty="0" sz="2000" spc="-70" b="1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necessary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libraries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imported,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including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face_recognition,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cv2,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numpy,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40">
                <a:latin typeface="Calibri"/>
                <a:cs typeface="Calibri"/>
              </a:rPr>
              <a:t>csv,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datetime.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000" b="1">
                <a:latin typeface="Calibri"/>
                <a:cs typeface="Calibri"/>
              </a:rPr>
              <a:t>Video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Capture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Setup:</a:t>
            </a:r>
            <a:r>
              <a:rPr dirty="0" sz="2000" spc="-60" b="1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code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initializes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video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capture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object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from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default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camera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(VideoCapture(0)).</a:t>
            </a:r>
            <a:endParaRPr sz="2000">
              <a:latin typeface="Calibri"/>
              <a:cs typeface="Calibri"/>
            </a:endParaRPr>
          </a:p>
          <a:p>
            <a:pPr marL="241300" marR="11430" indent="-228600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 b="1">
                <a:latin typeface="Calibri"/>
                <a:cs typeface="Calibri"/>
              </a:rPr>
              <a:t>Loading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Known</a:t>
            </a:r>
            <a:r>
              <a:rPr dirty="0" sz="2000" spc="-3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Faces:</a:t>
            </a:r>
            <a:r>
              <a:rPr dirty="0" sz="2000" spc="-35" b="1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Images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known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individuals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loaded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using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face_recognition.load_image_file()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and </a:t>
            </a:r>
            <a:r>
              <a:rPr dirty="0" sz="2000">
                <a:latin typeface="Calibri"/>
                <a:cs typeface="Calibri"/>
              </a:rPr>
              <a:t>their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facial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encodings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computed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using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face_recognition.face_encodings().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These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encodings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stored </a:t>
            </a:r>
            <a:r>
              <a:rPr dirty="0" sz="2000">
                <a:latin typeface="Calibri"/>
                <a:cs typeface="Calibri"/>
              </a:rPr>
              <a:t>along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corresponding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names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known_face_encodings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known_face_names,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respectively.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000" b="1">
                <a:latin typeface="Calibri"/>
                <a:cs typeface="Calibri"/>
              </a:rPr>
              <a:t>Main</a:t>
            </a:r>
            <a:r>
              <a:rPr dirty="0" sz="2000" spc="-50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Loop: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code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enters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loop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where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continuously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captures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frames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from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video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feed.</a:t>
            </a:r>
            <a:endParaRPr sz="2000">
              <a:latin typeface="Calibri"/>
              <a:cs typeface="Calibri"/>
            </a:endParaRPr>
          </a:p>
          <a:p>
            <a:pPr marL="241300" marR="429895" indent="-228600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>
                <a:latin typeface="Calibri"/>
                <a:cs typeface="Calibri"/>
              </a:rPr>
              <a:t>Face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Recognition: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7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each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frame,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faces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detected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their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encodings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computed.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The </a:t>
            </a:r>
            <a:r>
              <a:rPr dirty="0" sz="2000" spc="-10">
                <a:latin typeface="Calibri"/>
                <a:cs typeface="Calibri"/>
              </a:rPr>
              <a:t>face_recognition.compare_faces()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function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used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compare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computed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encodings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known </a:t>
            </a:r>
            <a:r>
              <a:rPr dirty="0" sz="2000">
                <a:latin typeface="Calibri"/>
                <a:cs typeface="Calibri"/>
              </a:rPr>
              <a:t>encodings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determine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if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match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found.</a:t>
            </a:r>
            <a:endParaRPr sz="2000">
              <a:latin typeface="Calibri"/>
              <a:cs typeface="Calibri"/>
            </a:endParaRPr>
          </a:p>
          <a:p>
            <a:pPr marL="241300" marR="422909" indent="-228600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dirty="0" sz="2000" spc="-20" b="1">
                <a:latin typeface="Calibri"/>
                <a:cs typeface="Calibri"/>
              </a:rPr>
              <a:t>Attendance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Logging:</a:t>
            </a:r>
            <a:r>
              <a:rPr dirty="0" sz="2000" spc="-40" b="1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If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match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found,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name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recognized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individual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retrieved.</a:t>
            </a:r>
            <a:r>
              <a:rPr dirty="0" sz="2000">
                <a:latin typeface="Calibri"/>
                <a:cs typeface="Calibri"/>
              </a:rPr>
              <a:t> If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the </a:t>
            </a:r>
            <a:r>
              <a:rPr dirty="0" sz="2000" spc="-10">
                <a:latin typeface="Calibri"/>
                <a:cs typeface="Calibri"/>
              </a:rPr>
              <a:t>recognized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individual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among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list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of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expected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students,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their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name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current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time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logged </a:t>
            </a:r>
            <a:r>
              <a:rPr dirty="0" sz="2000">
                <a:latin typeface="Calibri"/>
                <a:cs typeface="Calibri"/>
              </a:rPr>
              <a:t>into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CSV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file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named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current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date.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000" b="1">
                <a:latin typeface="Calibri"/>
                <a:cs typeface="Calibri"/>
              </a:rPr>
              <a:t>Displaying</a:t>
            </a:r>
            <a:r>
              <a:rPr dirty="0" sz="2000" spc="-6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Results</a:t>
            </a:r>
            <a:r>
              <a:rPr dirty="0" sz="2000">
                <a:latin typeface="Calibri"/>
                <a:cs typeface="Calibri"/>
              </a:rPr>
              <a:t>: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recognized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faces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are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annotated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with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their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corresponding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names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on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frame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using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dirty="0" sz="2000">
                <a:latin typeface="Calibri"/>
                <a:cs typeface="Calibri"/>
              </a:rPr>
              <a:t>OpenCV's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cv2.putText()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function.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annotated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frame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then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displayed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window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named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"Attendance".</a:t>
            </a:r>
            <a:endParaRPr sz="20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240665" algn="l"/>
              </a:tabLst>
            </a:pPr>
            <a:r>
              <a:rPr dirty="0" sz="2000" b="1">
                <a:latin typeface="Calibri"/>
                <a:cs typeface="Calibri"/>
              </a:rPr>
              <a:t>Exit</a:t>
            </a:r>
            <a:r>
              <a:rPr dirty="0" sz="2000" spc="-4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Condition:</a:t>
            </a:r>
            <a:r>
              <a:rPr dirty="0" sz="2000" spc="-80" b="1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loop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continues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until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user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presses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"q"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55">
                <a:latin typeface="Calibri"/>
                <a:cs typeface="Calibri"/>
              </a:rPr>
              <a:t>key,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at</a:t>
            </a:r>
            <a:r>
              <a:rPr dirty="0" sz="2000" spc="-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which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point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program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releases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11504" y="6426809"/>
            <a:ext cx="626681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video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capture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resources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and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closes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all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OpenCV</a:t>
            </a:r>
            <a:r>
              <a:rPr dirty="0" sz="2000" spc="-7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windows.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1796" y="390143"/>
            <a:ext cx="5010911" cy="3657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Ravi kumar</dc:creator>
  <dc:title>Fabrikam Technology Inc.</dc:title>
  <dcterms:created xsi:type="dcterms:W3CDTF">2024-04-04T19:13:58Z</dcterms:created>
  <dcterms:modified xsi:type="dcterms:W3CDTF">2024-04-04T19:13:58Z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2024-02-28T00:00:00Z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2024-04-04T00:00:00Z</vt:filetime>
  </property>
  <property fmtid="{D5CDD505-2E9C-101B-9397-08002B2CF9AE}" pid="5" name="Producer">
    <vt:lpwstr>Microsoft® PowerPoint® LTSC</vt:lpwstr>
  </property>
</Properties>
</file>